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33"/>
  </p:notesMasterIdLst>
  <p:handoutMasterIdLst>
    <p:handoutMasterId r:id="rId34"/>
  </p:handoutMasterIdLst>
  <p:sldIdLst>
    <p:sldId id="260" r:id="rId5"/>
    <p:sldId id="263" r:id="rId6"/>
    <p:sldId id="274" r:id="rId7"/>
    <p:sldId id="275" r:id="rId8"/>
    <p:sldId id="276" r:id="rId9"/>
    <p:sldId id="268" r:id="rId10"/>
    <p:sldId id="272"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4" r:id="rId27"/>
    <p:sldId id="295" r:id="rId28"/>
    <p:sldId id="296" r:id="rId29"/>
    <p:sldId id="273" r:id="rId30"/>
    <p:sldId id="299" r:id="rId31"/>
    <p:sldId id="261" r:id="rId32"/>
  </p:sldIdLst>
  <p:sldSz cx="9144000" cy="5143500" type="screen16x9"/>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A7"/>
    <a:srgbClr val="EE7421"/>
    <a:srgbClr val="2E29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31"/>
    <p:restoredTop sz="94694"/>
  </p:normalViewPr>
  <p:slideViewPr>
    <p:cSldViewPr snapToGrid="0">
      <p:cViewPr varScale="1">
        <p:scale>
          <a:sx n="147" d="100"/>
          <a:sy n="147" d="100"/>
        </p:scale>
        <p:origin x="216" y="42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4F5345-4745-44C2-8DB9-FD5416F8D3E8}" type="datetimeFigureOut">
              <a:rPr lang="en-US" smtClean="0"/>
              <a:t>5/19/21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1070D2-54DE-49B7-8FE8-10671CF626AF}" type="slidenum">
              <a:rPr lang="en-US" smtClean="0"/>
              <a:t>‹#›</a:t>
            </a:fld>
            <a:endParaRPr lang="en-US"/>
          </a:p>
        </p:txBody>
      </p:sp>
    </p:spTree>
    <p:extLst>
      <p:ext uri="{BB962C8B-B14F-4D97-AF65-F5344CB8AC3E}">
        <p14:creationId xmlns:p14="http://schemas.microsoft.com/office/powerpoint/2010/main" val="2363558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2DE7A4-A65E-D74C-97E0-C1E4FB4F90EA}" type="datetimeFigureOut">
              <a:rPr lang="en-US" smtClean="0"/>
              <a:t>5/19/21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9D33F-C6B3-924B-A5FB-43D2B829FDCC}" type="slidenum">
              <a:rPr lang="en-US" smtClean="0"/>
              <a:t>‹#›</a:t>
            </a:fld>
            <a:endParaRPr lang="en-US"/>
          </a:p>
        </p:txBody>
      </p:sp>
    </p:spTree>
    <p:extLst>
      <p:ext uri="{BB962C8B-B14F-4D97-AF65-F5344CB8AC3E}">
        <p14:creationId xmlns:p14="http://schemas.microsoft.com/office/powerpoint/2010/main" val="2090853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7</a:t>
            </a:fld>
            <a:endParaRPr lang="en-US"/>
          </a:p>
        </p:txBody>
      </p:sp>
    </p:spTree>
    <p:extLst>
      <p:ext uri="{BB962C8B-B14F-4D97-AF65-F5344CB8AC3E}">
        <p14:creationId xmlns:p14="http://schemas.microsoft.com/office/powerpoint/2010/main" val="421000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16</a:t>
            </a:fld>
            <a:endParaRPr lang="en-US"/>
          </a:p>
        </p:txBody>
      </p:sp>
    </p:spTree>
    <p:extLst>
      <p:ext uri="{BB962C8B-B14F-4D97-AF65-F5344CB8AC3E}">
        <p14:creationId xmlns:p14="http://schemas.microsoft.com/office/powerpoint/2010/main" val="2686334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17</a:t>
            </a:fld>
            <a:endParaRPr lang="en-US"/>
          </a:p>
        </p:txBody>
      </p:sp>
    </p:spTree>
    <p:extLst>
      <p:ext uri="{BB962C8B-B14F-4D97-AF65-F5344CB8AC3E}">
        <p14:creationId xmlns:p14="http://schemas.microsoft.com/office/powerpoint/2010/main" val="2868293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18</a:t>
            </a:fld>
            <a:endParaRPr lang="en-US"/>
          </a:p>
        </p:txBody>
      </p:sp>
    </p:spTree>
    <p:extLst>
      <p:ext uri="{BB962C8B-B14F-4D97-AF65-F5344CB8AC3E}">
        <p14:creationId xmlns:p14="http://schemas.microsoft.com/office/powerpoint/2010/main" val="2160135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19</a:t>
            </a:fld>
            <a:endParaRPr lang="en-US"/>
          </a:p>
        </p:txBody>
      </p:sp>
    </p:spTree>
    <p:extLst>
      <p:ext uri="{BB962C8B-B14F-4D97-AF65-F5344CB8AC3E}">
        <p14:creationId xmlns:p14="http://schemas.microsoft.com/office/powerpoint/2010/main" val="1080294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20</a:t>
            </a:fld>
            <a:endParaRPr lang="en-US"/>
          </a:p>
        </p:txBody>
      </p:sp>
    </p:spTree>
    <p:extLst>
      <p:ext uri="{BB962C8B-B14F-4D97-AF65-F5344CB8AC3E}">
        <p14:creationId xmlns:p14="http://schemas.microsoft.com/office/powerpoint/2010/main" val="1585617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21</a:t>
            </a:fld>
            <a:endParaRPr lang="en-US"/>
          </a:p>
        </p:txBody>
      </p:sp>
    </p:spTree>
    <p:extLst>
      <p:ext uri="{BB962C8B-B14F-4D97-AF65-F5344CB8AC3E}">
        <p14:creationId xmlns:p14="http://schemas.microsoft.com/office/powerpoint/2010/main" val="2338425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22</a:t>
            </a:fld>
            <a:endParaRPr lang="en-US"/>
          </a:p>
        </p:txBody>
      </p:sp>
    </p:spTree>
    <p:extLst>
      <p:ext uri="{BB962C8B-B14F-4D97-AF65-F5344CB8AC3E}">
        <p14:creationId xmlns:p14="http://schemas.microsoft.com/office/powerpoint/2010/main" val="310040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8</a:t>
            </a:fld>
            <a:endParaRPr lang="en-US"/>
          </a:p>
        </p:txBody>
      </p:sp>
    </p:spTree>
    <p:extLst>
      <p:ext uri="{BB962C8B-B14F-4D97-AF65-F5344CB8AC3E}">
        <p14:creationId xmlns:p14="http://schemas.microsoft.com/office/powerpoint/2010/main" val="237734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9</a:t>
            </a:fld>
            <a:endParaRPr lang="en-US"/>
          </a:p>
        </p:txBody>
      </p:sp>
    </p:spTree>
    <p:extLst>
      <p:ext uri="{BB962C8B-B14F-4D97-AF65-F5344CB8AC3E}">
        <p14:creationId xmlns:p14="http://schemas.microsoft.com/office/powerpoint/2010/main" val="1992557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10</a:t>
            </a:fld>
            <a:endParaRPr lang="en-US"/>
          </a:p>
        </p:txBody>
      </p:sp>
    </p:spTree>
    <p:extLst>
      <p:ext uri="{BB962C8B-B14F-4D97-AF65-F5344CB8AC3E}">
        <p14:creationId xmlns:p14="http://schemas.microsoft.com/office/powerpoint/2010/main" val="2159836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11</a:t>
            </a:fld>
            <a:endParaRPr lang="en-US"/>
          </a:p>
        </p:txBody>
      </p:sp>
    </p:spTree>
    <p:extLst>
      <p:ext uri="{BB962C8B-B14F-4D97-AF65-F5344CB8AC3E}">
        <p14:creationId xmlns:p14="http://schemas.microsoft.com/office/powerpoint/2010/main" val="3644905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12</a:t>
            </a:fld>
            <a:endParaRPr lang="en-US"/>
          </a:p>
        </p:txBody>
      </p:sp>
    </p:spTree>
    <p:extLst>
      <p:ext uri="{BB962C8B-B14F-4D97-AF65-F5344CB8AC3E}">
        <p14:creationId xmlns:p14="http://schemas.microsoft.com/office/powerpoint/2010/main" val="2172110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13</a:t>
            </a:fld>
            <a:endParaRPr lang="en-US"/>
          </a:p>
        </p:txBody>
      </p:sp>
    </p:spTree>
    <p:extLst>
      <p:ext uri="{BB962C8B-B14F-4D97-AF65-F5344CB8AC3E}">
        <p14:creationId xmlns:p14="http://schemas.microsoft.com/office/powerpoint/2010/main" val="787031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14</a:t>
            </a:fld>
            <a:endParaRPr lang="en-US"/>
          </a:p>
        </p:txBody>
      </p:sp>
    </p:spTree>
    <p:extLst>
      <p:ext uri="{BB962C8B-B14F-4D97-AF65-F5344CB8AC3E}">
        <p14:creationId xmlns:p14="http://schemas.microsoft.com/office/powerpoint/2010/main" val="1684021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9D33F-C6B3-924B-A5FB-43D2B829FDCC}" type="slidenum">
              <a:rPr lang="en-US" smtClean="0"/>
              <a:t>15</a:t>
            </a:fld>
            <a:endParaRPr lang="en-US"/>
          </a:p>
        </p:txBody>
      </p:sp>
    </p:spTree>
    <p:extLst>
      <p:ext uri="{BB962C8B-B14F-4D97-AF65-F5344CB8AC3E}">
        <p14:creationId xmlns:p14="http://schemas.microsoft.com/office/powerpoint/2010/main" val="4274359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Front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07792" y="3126123"/>
            <a:ext cx="5760720" cy="594069"/>
          </a:xfrm>
          <a:noFill/>
        </p:spPr>
        <p:txBody>
          <a:bodyPr anchor="b">
            <a:noAutofit/>
          </a:bodyPr>
          <a:lstStyle>
            <a:lvl1pPr algn="r">
              <a:defRPr sz="3600" b="1" i="0">
                <a:solidFill>
                  <a:schemeClr val="tx1"/>
                </a:solidFill>
                <a:latin typeface="Acumin Pro ExtraCondensed Smbd" panose="020B0508020202020204" pitchFamily="34" charset="77"/>
              </a:defRPr>
            </a:lvl1pPr>
          </a:lstStyle>
          <a:p>
            <a:r>
              <a:rPr lang="en-US" dirty="0"/>
              <a:t>Click to Edit Master Title Style</a:t>
            </a:r>
          </a:p>
        </p:txBody>
      </p:sp>
      <p:sp>
        <p:nvSpPr>
          <p:cNvPr id="3" name="Subtitle 2"/>
          <p:cNvSpPr>
            <a:spLocks noGrp="1"/>
          </p:cNvSpPr>
          <p:nvPr>
            <p:ph type="subTitle" idx="1" hasCustomPrompt="1"/>
          </p:nvPr>
        </p:nvSpPr>
        <p:spPr>
          <a:xfrm>
            <a:off x="2907792" y="3754737"/>
            <a:ext cx="5760720" cy="460647"/>
          </a:xfrm>
        </p:spPr>
        <p:txBody>
          <a:bodyPr>
            <a:normAutofit/>
          </a:bodyPr>
          <a:lstStyle>
            <a:lvl1pPr marL="0" indent="0" algn="r">
              <a:buNone/>
              <a:defRPr sz="2000" b="0" i="0">
                <a:solidFill>
                  <a:srgbClr val="0099A7"/>
                </a:solidFill>
                <a:latin typeface="Acumin Pro Condensed Light" panose="020B0406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4201905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Full Screen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6BB027-379C-3C42-8EA8-69AF9462E2F5}"/>
              </a:ext>
            </a:extLst>
          </p:cNvPr>
          <p:cNvSpPr>
            <a:spLocks noGrp="1"/>
          </p:cNvSpPr>
          <p:nvPr>
            <p:ph type="sldNum" sz="quarter" idx="10"/>
          </p:nvPr>
        </p:nvSpPr>
        <p:spPr/>
        <p:txBody>
          <a:bodyPr/>
          <a:lstStyle>
            <a:lvl1pPr>
              <a:defRPr>
                <a:solidFill>
                  <a:schemeClr val="bg1"/>
                </a:solidFill>
              </a:defRPr>
            </a:lvl1pPr>
          </a:lstStyle>
          <a:p>
            <a:fld id="{12BE8270-E6C9-4EB4-A3CF-969B9C7A407B}" type="slidenum">
              <a:rPr lang="en-US" smtClean="0"/>
              <a:pPr/>
              <a:t>‹#›</a:t>
            </a:fld>
            <a:endParaRPr lang="en-US" dirty="0"/>
          </a:p>
        </p:txBody>
      </p:sp>
      <p:sp>
        <p:nvSpPr>
          <p:cNvPr id="7" name="Text Placeholder 6">
            <a:extLst>
              <a:ext uri="{FF2B5EF4-FFF2-40B4-BE49-F238E27FC236}">
                <a16:creationId xmlns:a16="http://schemas.microsoft.com/office/drawing/2014/main" id="{4E0C0329-F2D6-D344-93C9-7121E532F67E}"/>
              </a:ext>
            </a:extLst>
          </p:cNvPr>
          <p:cNvSpPr>
            <a:spLocks noGrp="1"/>
          </p:cNvSpPr>
          <p:nvPr>
            <p:ph type="body" sz="quarter" idx="11"/>
          </p:nvPr>
        </p:nvSpPr>
        <p:spPr>
          <a:xfrm>
            <a:off x="1927860" y="254727"/>
            <a:ext cx="6974839" cy="4310924"/>
          </a:xfrm>
          <a:noFill/>
        </p:spPr>
        <p:txBody>
          <a:bodyPr/>
          <a:lstStyle>
            <a:lvl1pPr>
              <a:defRPr b="0">
                <a:solidFill>
                  <a:schemeClr val="bg1"/>
                </a:solidFill>
              </a:defRPr>
            </a:lvl1pPr>
            <a:lvl2pPr marL="514350" indent="-171450">
              <a:buFont typeface="Courier New" panose="02070309020205020404" pitchFamily="49" charset="0"/>
              <a:buChar char="o"/>
              <a:defRPr b="0">
                <a:solidFill>
                  <a:schemeClr val="bg1"/>
                </a:solidFill>
              </a:defRPr>
            </a:lvl2pPr>
            <a:lvl3pPr marL="857250" indent="-171450">
              <a:buFont typeface="Wingdings" pitchFamily="2" charset="2"/>
              <a:buChar char="§"/>
              <a:defRPr b="0">
                <a:solidFill>
                  <a:schemeClr val="bg1"/>
                </a:solidFill>
              </a:defRPr>
            </a:lvl3pPr>
            <a:lvl4pPr marL="1200150" indent="-171450">
              <a:buFont typeface="Wingdings" pitchFamily="2" charset="2"/>
              <a:buChar char="Ø"/>
              <a:defRPr b="0">
                <a:solidFill>
                  <a:schemeClr val="bg1"/>
                </a:solidFill>
              </a:defRPr>
            </a:lvl4pPr>
            <a:lvl5pPr marL="1543050" indent="-171450">
              <a:buFont typeface="Wingdings" pitchFamily="2" charset="2"/>
              <a:buChar char="v"/>
              <a:defRPr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1799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losing Page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37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losing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2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2BE8270-E6C9-4EB4-A3CF-969B9C7A407B}" type="slidenum">
              <a:rPr lang="en-US" smtClean="0"/>
              <a:t>‹#›</a:t>
            </a:fld>
            <a:endParaRPr lang="en-US"/>
          </a:p>
        </p:txBody>
      </p:sp>
      <p:sp>
        <p:nvSpPr>
          <p:cNvPr id="7" name="Title 1">
            <a:extLst>
              <a:ext uri="{FF2B5EF4-FFF2-40B4-BE49-F238E27FC236}">
                <a16:creationId xmlns:a16="http://schemas.microsoft.com/office/drawing/2014/main" id="{9FF29C5F-28EA-B345-A0DA-3A7ED233A5E2}"/>
              </a:ext>
            </a:extLst>
          </p:cNvPr>
          <p:cNvSpPr>
            <a:spLocks noGrp="1"/>
          </p:cNvSpPr>
          <p:nvPr>
            <p:ph type="title" hasCustomPrompt="1"/>
          </p:nvPr>
        </p:nvSpPr>
        <p:spPr>
          <a:xfrm>
            <a:off x="221065" y="1169964"/>
            <a:ext cx="8681635" cy="515535"/>
          </a:xfrm>
          <a:noFill/>
        </p:spPr>
        <p:txBody>
          <a:bodyPr>
            <a:normAutofit/>
          </a:bodyPr>
          <a:lstStyle>
            <a:lvl1pPr algn="ctr">
              <a:defRPr sz="3200" b="1" i="0">
                <a:solidFill>
                  <a:schemeClr val="bg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2020017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B626659-522E-CF46-A3EB-ABF32DD3CF31}"/>
              </a:ext>
            </a:extLst>
          </p:cNvPr>
          <p:cNvSpPr>
            <a:spLocks noGrp="1"/>
          </p:cNvSpPr>
          <p:nvPr>
            <p:ph type="sldNum" sz="quarter" idx="12"/>
          </p:nvPr>
        </p:nvSpPr>
        <p:spPr>
          <a:xfrm>
            <a:off x="6845440" y="4804755"/>
            <a:ext cx="2057400" cy="199505"/>
          </a:xfrm>
        </p:spPr>
        <p:txBody>
          <a:bodyPr/>
          <a:lstStyle/>
          <a:p>
            <a:fld id="{12BE8270-E6C9-4EB4-A3CF-969B9C7A407B}" type="slidenum">
              <a:rPr lang="en-US" smtClean="0"/>
              <a:t>‹#›</a:t>
            </a:fld>
            <a:endParaRPr lang="en-US"/>
          </a:p>
        </p:txBody>
      </p:sp>
      <p:sp>
        <p:nvSpPr>
          <p:cNvPr id="10" name="Content Placeholder 2">
            <a:extLst>
              <a:ext uri="{FF2B5EF4-FFF2-40B4-BE49-F238E27FC236}">
                <a16:creationId xmlns:a16="http://schemas.microsoft.com/office/drawing/2014/main" id="{93F39795-06E3-E847-B6E3-7DEAA2D3EE2B}"/>
              </a:ext>
            </a:extLst>
          </p:cNvPr>
          <p:cNvSpPr>
            <a:spLocks noGrp="1"/>
          </p:cNvSpPr>
          <p:nvPr>
            <p:ph idx="1"/>
          </p:nvPr>
        </p:nvSpPr>
        <p:spPr>
          <a:xfrm>
            <a:off x="221064" y="1457093"/>
            <a:ext cx="8681776" cy="3238000"/>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0761823-ECD9-9149-9045-5D5404460100}"/>
              </a:ext>
            </a:extLst>
          </p:cNvPr>
          <p:cNvSpPr>
            <a:spLocks noGrp="1"/>
          </p:cNvSpPr>
          <p:nvPr>
            <p:ph type="title" hasCustomPrompt="1"/>
          </p:nvPr>
        </p:nvSpPr>
        <p:spPr>
          <a:xfrm>
            <a:off x="221065" y="369948"/>
            <a:ext cx="8681635" cy="508539"/>
          </a:xfrm>
          <a:noFill/>
        </p:spPr>
        <p:txBody>
          <a:bodyPr>
            <a:normAutofit/>
          </a:bodyPr>
          <a:lstStyle>
            <a:lvl1pPr algn="ctr">
              <a:defRPr sz="3200" b="1" i="0">
                <a:solidFill>
                  <a:schemeClr val="bg1"/>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80398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2958" y="1020112"/>
            <a:ext cx="4018210" cy="3654920"/>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2836" y="1020112"/>
            <a:ext cx="4018206" cy="3654919"/>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BDFAA74B-C86C-F34F-A931-0EBC686A2F1E}"/>
              </a:ext>
            </a:extLst>
          </p:cNvPr>
          <p:cNvSpPr>
            <a:spLocks noGrp="1"/>
          </p:cNvSpPr>
          <p:nvPr>
            <p:ph type="title" hasCustomPrompt="1"/>
          </p:nvPr>
        </p:nvSpPr>
        <p:spPr>
          <a:xfrm>
            <a:off x="482958" y="450057"/>
            <a:ext cx="8178084" cy="472571"/>
          </a:xfrm>
          <a:noFill/>
        </p:spPr>
        <p:txBody>
          <a:bodyPr>
            <a:normAutofit/>
          </a:bodyPr>
          <a:lstStyle>
            <a:lvl1pPr algn="ctr">
              <a:defRPr sz="3200" b="1" i="0">
                <a:solidFill>
                  <a:srgbClr val="2E2925"/>
                </a:solidFill>
                <a:latin typeface="Acumin Pro ExtraCondensed Med" panose="020B0508020202020204" pitchFamily="34" charset="77"/>
              </a:defRPr>
            </a:lvl1pPr>
          </a:lstStyle>
          <a:p>
            <a:r>
              <a:rPr lang="en-US" dirty="0"/>
              <a:t>Click to Edit Master Title Style</a:t>
            </a:r>
          </a:p>
        </p:txBody>
      </p:sp>
      <p:sp>
        <p:nvSpPr>
          <p:cNvPr id="8" name="Slide Number Placeholder 6">
            <a:extLst>
              <a:ext uri="{FF2B5EF4-FFF2-40B4-BE49-F238E27FC236}">
                <a16:creationId xmlns:a16="http://schemas.microsoft.com/office/drawing/2014/main" id="{5D34D173-FD49-9249-98B0-CDF18145AA03}"/>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Tree>
    <p:extLst>
      <p:ext uri="{BB962C8B-B14F-4D97-AF65-F5344CB8AC3E}">
        <p14:creationId xmlns:p14="http://schemas.microsoft.com/office/powerpoint/2010/main" val="1632023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5298BC-0D53-A94D-8E48-29026C780463}"/>
              </a:ext>
            </a:extLst>
          </p:cNvPr>
          <p:cNvSpPr txBox="1">
            <a:spLocks/>
          </p:cNvSpPr>
          <p:nvPr userDrawn="1"/>
        </p:nvSpPr>
        <p:spPr>
          <a:xfrm>
            <a:off x="221065" y="450057"/>
            <a:ext cx="8681635" cy="472571"/>
          </a:xfrm>
          <a:prstGeom prst="rect">
            <a:avLst/>
          </a:prstGeom>
          <a:noFill/>
        </p:spPr>
        <p:txBody>
          <a:bodyPr vert="horz" lIns="91440" tIns="45720" rIns="91440" bIns="45720" rtlCol="0" anchor="t" anchorCtr="0">
            <a:noAutofit/>
          </a:bodyPr>
          <a:lstStyle>
            <a:lvl1pPr algn="ctr" defTabSz="685800" rtl="0" eaLnBrk="1" latinLnBrk="0" hangingPunct="1">
              <a:lnSpc>
                <a:spcPct val="90000"/>
              </a:lnSpc>
              <a:spcBef>
                <a:spcPct val="0"/>
              </a:spcBef>
              <a:buNone/>
              <a:defRPr sz="3200" b="0" i="0" kern="1200">
                <a:solidFill>
                  <a:srgbClr val="2E2925"/>
                </a:solidFill>
                <a:latin typeface="Acumin Pro ExtraCondensed Med" panose="020B0508020202020204" pitchFamily="34" charset="77"/>
                <a:ea typeface="+mj-ea"/>
                <a:cs typeface="+mj-cs"/>
              </a:defRPr>
            </a:lvl1pPr>
          </a:lstStyle>
          <a:p>
            <a:r>
              <a:rPr lang="en-US" sz="3200" b="1" dirty="0">
                <a:solidFill>
                  <a:srgbClr val="EE7421"/>
                </a:solidFill>
              </a:rPr>
              <a:t>Click to Edit Master Title Style</a:t>
            </a:r>
          </a:p>
        </p:txBody>
      </p:sp>
      <p:sp>
        <p:nvSpPr>
          <p:cNvPr id="5" name="Content Placeholder 2">
            <a:extLst>
              <a:ext uri="{FF2B5EF4-FFF2-40B4-BE49-F238E27FC236}">
                <a16:creationId xmlns:a16="http://schemas.microsoft.com/office/drawing/2014/main" id="{0241EB8F-1D0A-2448-87CD-7473680D4DFD}"/>
              </a:ext>
            </a:extLst>
          </p:cNvPr>
          <p:cNvSpPr>
            <a:spLocks noGrp="1"/>
          </p:cNvSpPr>
          <p:nvPr>
            <p:ph sz="half" idx="1"/>
          </p:nvPr>
        </p:nvSpPr>
        <p:spPr>
          <a:xfrm>
            <a:off x="221066" y="1020112"/>
            <a:ext cx="4226391" cy="3536649"/>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2B5E0D91-911E-AA46-99F0-FE4FE70D3F95}"/>
              </a:ext>
            </a:extLst>
          </p:cNvPr>
          <p:cNvSpPr>
            <a:spLocks noGrp="1"/>
          </p:cNvSpPr>
          <p:nvPr>
            <p:ph sz="half" idx="2"/>
          </p:nvPr>
        </p:nvSpPr>
        <p:spPr>
          <a:xfrm>
            <a:off x="4696544" y="1020113"/>
            <a:ext cx="4206156" cy="3536648"/>
          </a:xfrm>
          <a:noFill/>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E3E6B1B-13C8-5B4C-8970-B79B609CA8AE}"/>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Tree>
    <p:extLst>
      <p:ext uri="{BB962C8B-B14F-4D97-AF65-F5344CB8AC3E}">
        <p14:creationId xmlns:p14="http://schemas.microsoft.com/office/powerpoint/2010/main" val="1324114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DF5ED1-5C84-AE4B-B4A5-D2B1C3F1D6FD}"/>
              </a:ext>
            </a:extLst>
          </p:cNvPr>
          <p:cNvSpPr>
            <a:spLocks noGrp="1"/>
          </p:cNvSpPr>
          <p:nvPr>
            <p:ph type="sldNum" sz="quarter" idx="10"/>
          </p:nvPr>
        </p:nvSpPr>
        <p:spPr>
          <a:xfrm>
            <a:off x="6845440" y="4880955"/>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5" name="Title 1">
            <a:extLst>
              <a:ext uri="{FF2B5EF4-FFF2-40B4-BE49-F238E27FC236}">
                <a16:creationId xmlns:a16="http://schemas.microsoft.com/office/drawing/2014/main" id="{EFE53EC6-3DC9-254D-99B7-EE82DA4017FB}"/>
              </a:ext>
            </a:extLst>
          </p:cNvPr>
          <p:cNvSpPr txBox="1">
            <a:spLocks/>
          </p:cNvSpPr>
          <p:nvPr userDrawn="1"/>
        </p:nvSpPr>
        <p:spPr>
          <a:xfrm>
            <a:off x="221065" y="518637"/>
            <a:ext cx="8681635" cy="472571"/>
          </a:xfrm>
          <a:prstGeom prst="rect">
            <a:avLst/>
          </a:prstGeom>
          <a:noFill/>
        </p:spPr>
        <p:txBody>
          <a:bodyPr vert="horz" lIns="91440" tIns="45720" rIns="91440" bIns="45720" rtlCol="0" anchor="t" anchorCtr="0">
            <a:noAutofit/>
          </a:bodyPr>
          <a:lstStyle>
            <a:lvl1pPr algn="ctr" defTabSz="685800" rtl="0" eaLnBrk="1" latinLnBrk="0" hangingPunct="1">
              <a:lnSpc>
                <a:spcPct val="90000"/>
              </a:lnSpc>
              <a:spcBef>
                <a:spcPct val="0"/>
              </a:spcBef>
              <a:buNone/>
              <a:defRPr sz="3200" b="0" i="0" kern="1200">
                <a:solidFill>
                  <a:srgbClr val="2E2925"/>
                </a:solidFill>
                <a:latin typeface="Acumin Pro ExtraCondensed Med" panose="020B0508020202020204" pitchFamily="34" charset="77"/>
                <a:ea typeface="+mj-ea"/>
                <a:cs typeface="+mj-cs"/>
              </a:defRPr>
            </a:lvl1pPr>
          </a:lstStyle>
          <a:p>
            <a:r>
              <a:rPr lang="en-US" sz="3200" b="1" dirty="0">
                <a:solidFill>
                  <a:srgbClr val="0099A7"/>
                </a:solidFill>
              </a:rPr>
              <a:t>Click to Edit Master Title Style</a:t>
            </a:r>
          </a:p>
        </p:txBody>
      </p:sp>
      <p:sp>
        <p:nvSpPr>
          <p:cNvPr id="8" name="Text Placeholder 6">
            <a:extLst>
              <a:ext uri="{FF2B5EF4-FFF2-40B4-BE49-F238E27FC236}">
                <a16:creationId xmlns:a16="http://schemas.microsoft.com/office/drawing/2014/main" id="{2E33FA36-6CB9-364F-BF60-2560758D4F42}"/>
              </a:ext>
            </a:extLst>
          </p:cNvPr>
          <p:cNvSpPr>
            <a:spLocks noGrp="1"/>
          </p:cNvSpPr>
          <p:nvPr>
            <p:ph type="body" sz="quarter" idx="11"/>
          </p:nvPr>
        </p:nvSpPr>
        <p:spPr>
          <a:xfrm>
            <a:off x="221065" y="1063412"/>
            <a:ext cx="8681635" cy="3501815"/>
          </a:xfrm>
          <a:noFill/>
        </p:spPr>
        <p:txBody>
          <a:bodyPr/>
          <a:lstStyle>
            <a:lvl1pPr>
              <a:defRPr b="0">
                <a:solidFill>
                  <a:schemeClr val="tx1"/>
                </a:solidFill>
              </a:defRPr>
            </a:lvl1pPr>
            <a:lvl2pPr marL="514350" indent="-171450">
              <a:buFont typeface="Courier New" panose="02070309020205020404" pitchFamily="49" charset="0"/>
              <a:buChar char="o"/>
              <a:defRPr b="0">
                <a:solidFill>
                  <a:schemeClr val="tx1"/>
                </a:solidFill>
              </a:defRPr>
            </a:lvl2pPr>
            <a:lvl3pPr marL="857250" indent="-171450">
              <a:buFont typeface="Wingdings" pitchFamily="2" charset="2"/>
              <a:buChar char="§"/>
              <a:defRPr b="0">
                <a:solidFill>
                  <a:schemeClr val="tx1"/>
                </a:solidFill>
              </a:defRPr>
            </a:lvl3pPr>
            <a:lvl4pPr marL="1200150" indent="-171450">
              <a:buFont typeface="Wingdings" pitchFamily="2" charset="2"/>
              <a:buChar char="Ø"/>
              <a:defRPr b="0">
                <a:solidFill>
                  <a:schemeClr val="tx1"/>
                </a:solidFill>
              </a:defRPr>
            </a:lvl4pPr>
            <a:lvl5pPr marL="1543050" indent="-171450">
              <a:buFont typeface="Wingdings" pitchFamily="2" charset="2"/>
              <a:buChar char="v"/>
              <a:defRPr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596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931157" y="1119435"/>
            <a:ext cx="3368531" cy="349675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quarter" idx="13"/>
          </p:nvPr>
        </p:nvSpPr>
        <p:spPr>
          <a:xfrm>
            <a:off x="5534168" y="1119947"/>
            <a:ext cx="3368531" cy="3496184"/>
          </a:xfrm>
        </p:spPr>
        <p:txBody>
          <a:bodyPr/>
          <a:lstStyle>
            <a:lvl1pPr>
              <a:defRPr b="0">
                <a:solidFill>
                  <a:srgbClr val="2E2925"/>
                </a:solidFill>
              </a:defRPr>
            </a:lvl1pPr>
            <a:lvl2pPr marL="514350" indent="-171450">
              <a:buFont typeface="Courier New" panose="02070309020205020404" pitchFamily="49" charset="0"/>
              <a:buChar char="o"/>
              <a:defRPr b="0">
                <a:solidFill>
                  <a:srgbClr val="2E2925"/>
                </a:solidFill>
              </a:defRPr>
            </a:lvl2pPr>
            <a:lvl3pPr marL="857250" indent="-171450">
              <a:buFont typeface="Wingdings" pitchFamily="2" charset="2"/>
              <a:buChar char="§"/>
              <a:defRPr b="0">
                <a:solidFill>
                  <a:srgbClr val="2E2925"/>
                </a:solidFill>
              </a:defRPr>
            </a:lvl3pPr>
            <a:lvl4pPr marL="1200150" indent="-171450">
              <a:buFont typeface="Wingdings" pitchFamily="2" charset="2"/>
              <a:buChar char="Ø"/>
              <a:defRPr b="0">
                <a:solidFill>
                  <a:srgbClr val="2E2925"/>
                </a:solidFill>
              </a:defRPr>
            </a:lvl4pPr>
            <a:lvl5pPr marL="1543050" indent="-171450">
              <a:buFont typeface="Wingdings" pitchFamily="2" charset="2"/>
              <a:buChar char="v"/>
              <a:defRPr b="0">
                <a:solidFill>
                  <a:srgbClr val="2E292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2489F315-BCC5-1C4D-8D31-1CA8A0CE33C5}"/>
              </a:ext>
            </a:extLst>
          </p:cNvPr>
          <p:cNvSpPr>
            <a:spLocks noGrp="1"/>
          </p:cNvSpPr>
          <p:nvPr>
            <p:ph type="sldNum" sz="quarter" idx="12"/>
          </p:nvPr>
        </p:nvSpPr>
        <p:spPr>
          <a:xfrm>
            <a:off x="6845440" y="4856213"/>
            <a:ext cx="2057400" cy="199505"/>
          </a:xfrm>
        </p:spPr>
        <p:txBody>
          <a:bodyPr/>
          <a:lstStyle>
            <a:lvl1pPr>
              <a:defRPr>
                <a:solidFill>
                  <a:schemeClr val="tx1"/>
                </a:solidFill>
              </a:defRPr>
            </a:lvl1pPr>
          </a:lstStyle>
          <a:p>
            <a:fld id="{12BE8270-E6C9-4EB4-A3CF-969B9C7A407B}" type="slidenum">
              <a:rPr lang="en-US" smtClean="0"/>
              <a:pPr/>
              <a:t>‹#›</a:t>
            </a:fld>
            <a:endParaRPr lang="en-US" dirty="0"/>
          </a:p>
        </p:txBody>
      </p:sp>
      <p:sp>
        <p:nvSpPr>
          <p:cNvPr id="11" name="Title 1">
            <a:extLst>
              <a:ext uri="{FF2B5EF4-FFF2-40B4-BE49-F238E27FC236}">
                <a16:creationId xmlns:a16="http://schemas.microsoft.com/office/drawing/2014/main" id="{23A452A4-EBFF-2640-95A3-DF7F98846DB5}"/>
              </a:ext>
            </a:extLst>
          </p:cNvPr>
          <p:cNvSpPr>
            <a:spLocks noGrp="1"/>
          </p:cNvSpPr>
          <p:nvPr>
            <p:ph type="title" hasCustomPrompt="1"/>
          </p:nvPr>
        </p:nvSpPr>
        <p:spPr>
          <a:xfrm>
            <a:off x="1931158" y="390889"/>
            <a:ext cx="6971542" cy="474650"/>
          </a:xfrm>
          <a:noFill/>
        </p:spPr>
        <p:txBody>
          <a:bodyPr>
            <a:normAutofit/>
          </a:bodyPr>
          <a:lstStyle>
            <a:lvl1pPr algn="ctr">
              <a:defRPr sz="3200" b="1" i="0">
                <a:solidFill>
                  <a:srgbClr val="0099A7"/>
                </a:solidFill>
                <a:latin typeface="Acumin Pro ExtraCondensed Med" panose="020B0508020202020204" pitchFamily="34" charset="77"/>
              </a:defRPr>
            </a:lvl1pPr>
          </a:lstStyle>
          <a:p>
            <a:r>
              <a:rPr lang="en-US" dirty="0"/>
              <a:t>Click to Edit Master Title Style</a:t>
            </a:r>
          </a:p>
        </p:txBody>
      </p:sp>
    </p:spTree>
    <p:extLst>
      <p:ext uri="{BB962C8B-B14F-4D97-AF65-F5344CB8AC3E}">
        <p14:creationId xmlns:p14="http://schemas.microsoft.com/office/powerpoint/2010/main" val="3829362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hart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85E1FCE0-F8B9-3644-835C-4E7859EA06EB}"/>
              </a:ext>
            </a:extLst>
          </p:cNvPr>
          <p:cNvSpPr>
            <a:spLocks noGrp="1"/>
          </p:cNvSpPr>
          <p:nvPr>
            <p:ph type="chart" sz="quarter" idx="13"/>
          </p:nvPr>
        </p:nvSpPr>
        <p:spPr>
          <a:xfrm>
            <a:off x="221065" y="1090949"/>
            <a:ext cx="4218772" cy="3053662"/>
          </a:xfrm>
        </p:spPr>
        <p:txBody>
          <a:bodyPr/>
          <a:lstStyle/>
          <a:p>
            <a:endParaRPr lang="en-US"/>
          </a:p>
        </p:txBody>
      </p:sp>
      <p:sp>
        <p:nvSpPr>
          <p:cNvPr id="9" name="Table Placeholder 8">
            <a:extLst>
              <a:ext uri="{FF2B5EF4-FFF2-40B4-BE49-F238E27FC236}">
                <a16:creationId xmlns:a16="http://schemas.microsoft.com/office/drawing/2014/main" id="{190D0DCD-9E05-4846-8584-E690A9520777}"/>
              </a:ext>
            </a:extLst>
          </p:cNvPr>
          <p:cNvSpPr>
            <a:spLocks noGrp="1"/>
          </p:cNvSpPr>
          <p:nvPr>
            <p:ph type="tbl" sz="quarter" idx="14"/>
          </p:nvPr>
        </p:nvSpPr>
        <p:spPr>
          <a:xfrm>
            <a:off x="4683928" y="1097280"/>
            <a:ext cx="4218772" cy="3048000"/>
          </a:xfrm>
        </p:spPr>
        <p:txBody>
          <a:bodyPr/>
          <a:lstStyle/>
          <a:p>
            <a:endParaRPr lang="en-US" dirty="0"/>
          </a:p>
        </p:txBody>
      </p:sp>
      <p:sp>
        <p:nvSpPr>
          <p:cNvPr id="10" name="Slide Number Placeholder 6">
            <a:extLst>
              <a:ext uri="{FF2B5EF4-FFF2-40B4-BE49-F238E27FC236}">
                <a16:creationId xmlns:a16="http://schemas.microsoft.com/office/drawing/2014/main" id="{31E927FB-41CD-DC44-BA2A-789D72DC03A7}"/>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7" name="Title 1">
            <a:extLst>
              <a:ext uri="{FF2B5EF4-FFF2-40B4-BE49-F238E27FC236}">
                <a16:creationId xmlns:a16="http://schemas.microsoft.com/office/drawing/2014/main" id="{ED4DC81C-397E-6D44-AD59-D36B30FC693A}"/>
              </a:ext>
            </a:extLst>
          </p:cNvPr>
          <p:cNvSpPr txBox="1">
            <a:spLocks/>
          </p:cNvSpPr>
          <p:nvPr userDrawn="1"/>
        </p:nvSpPr>
        <p:spPr>
          <a:xfrm>
            <a:off x="221065" y="450057"/>
            <a:ext cx="8681635" cy="472571"/>
          </a:xfrm>
          <a:prstGeom prst="rect">
            <a:avLst/>
          </a:prstGeom>
          <a:noFill/>
        </p:spPr>
        <p:txBody>
          <a:bodyPr vert="horz" lIns="91440" tIns="45720" rIns="91440" bIns="45720" rtlCol="0" anchor="t" anchorCtr="0">
            <a:noAutofit/>
          </a:bodyPr>
          <a:lstStyle>
            <a:lvl1pPr algn="ctr" defTabSz="685800" rtl="0" eaLnBrk="1" latinLnBrk="0" hangingPunct="1">
              <a:lnSpc>
                <a:spcPct val="90000"/>
              </a:lnSpc>
              <a:spcBef>
                <a:spcPct val="0"/>
              </a:spcBef>
              <a:buNone/>
              <a:defRPr sz="3200" b="0" i="0" kern="1200">
                <a:solidFill>
                  <a:srgbClr val="2E2925"/>
                </a:solidFill>
                <a:latin typeface="Acumin Pro ExtraCondensed Med" panose="020B0508020202020204" pitchFamily="34" charset="77"/>
                <a:ea typeface="+mj-ea"/>
                <a:cs typeface="+mj-cs"/>
              </a:defRPr>
            </a:lvl1pPr>
          </a:lstStyle>
          <a:p>
            <a:r>
              <a:rPr lang="en-US" sz="3200" b="1" dirty="0">
                <a:solidFill>
                  <a:srgbClr val="EE7421"/>
                </a:solidFill>
              </a:rPr>
              <a:t>Click to Edit Master Title Style</a:t>
            </a:r>
          </a:p>
        </p:txBody>
      </p:sp>
    </p:spTree>
    <p:extLst>
      <p:ext uri="{BB962C8B-B14F-4D97-AF65-F5344CB8AC3E}">
        <p14:creationId xmlns:p14="http://schemas.microsoft.com/office/powerpoint/2010/main" val="2646522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688006" y="1235121"/>
            <a:ext cx="4214694" cy="3458321"/>
          </a:xfrm>
          <a:solidFill>
            <a:schemeClr val="bg1">
              <a:alpha val="0"/>
            </a:schemeClr>
          </a:solidFill>
          <a:ln w="12700">
            <a:solidFill>
              <a:schemeClr val="bg1"/>
            </a:solidFill>
          </a:ln>
        </p:spPr>
        <p:txBody>
          <a:bodyPr/>
          <a:lstStyle>
            <a:lvl1pPr>
              <a:defRPr b="0">
                <a:solidFill>
                  <a:schemeClr val="bg1"/>
                </a:solidFill>
              </a:defRPr>
            </a:lvl1pPr>
            <a:lvl2pPr marL="514350" indent="-171450">
              <a:buFont typeface="Courier New" panose="02070309020205020404" pitchFamily="49" charset="0"/>
              <a:buChar char="o"/>
              <a:defRPr b="0">
                <a:solidFill>
                  <a:schemeClr val="bg1"/>
                </a:solidFill>
              </a:defRPr>
            </a:lvl2pPr>
            <a:lvl3pPr marL="857250" indent="-171450">
              <a:buFont typeface="Wingdings" pitchFamily="2" charset="2"/>
              <a:buChar char="§"/>
              <a:defRPr b="0">
                <a:solidFill>
                  <a:schemeClr val="bg1"/>
                </a:solidFill>
              </a:defRPr>
            </a:lvl3pPr>
            <a:lvl4pPr marL="1200150" indent="-171450">
              <a:buFont typeface="Wingdings" pitchFamily="2" charset="2"/>
              <a:buChar char="Ø"/>
              <a:defRPr b="0">
                <a:solidFill>
                  <a:schemeClr val="bg1"/>
                </a:solidFill>
              </a:defRPr>
            </a:lvl4pPr>
            <a:lvl5pPr marL="1543050" indent="-171450">
              <a:buFont typeface="Wingdings" pitchFamily="2" charset="2"/>
              <a:buChar char="v"/>
              <a:defRPr b="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sp>
        <p:nvSpPr>
          <p:cNvPr id="10" name="Picture Placeholder 9"/>
          <p:cNvSpPr>
            <a:spLocks noGrp="1"/>
          </p:cNvSpPr>
          <p:nvPr>
            <p:ph type="pic" sz="quarter" idx="14"/>
          </p:nvPr>
        </p:nvSpPr>
        <p:spPr>
          <a:xfrm>
            <a:off x="221065" y="1235122"/>
            <a:ext cx="4234928" cy="3458322"/>
          </a:xfrm>
          <a:solidFill>
            <a:schemeClr val="bg1">
              <a:alpha val="0"/>
            </a:schemeClr>
          </a:solidFill>
          <a:ln w="12700">
            <a:solidFill>
              <a:schemeClr val="bg1"/>
            </a:solidFill>
          </a:ln>
        </p:spPr>
        <p:txBody>
          <a:bodyPr/>
          <a:lstStyle>
            <a:lvl1pPr>
              <a:defRPr b="0">
                <a:solidFill>
                  <a:schemeClr val="bg1"/>
                </a:solidFill>
              </a:defRPr>
            </a:lvl1pPr>
          </a:lstStyle>
          <a:p>
            <a:endParaRPr lang="en-US" dirty="0"/>
          </a:p>
        </p:txBody>
      </p:sp>
      <p:sp>
        <p:nvSpPr>
          <p:cNvPr id="11" name="Slide Number Placeholder 6">
            <a:extLst>
              <a:ext uri="{FF2B5EF4-FFF2-40B4-BE49-F238E27FC236}">
                <a16:creationId xmlns:a16="http://schemas.microsoft.com/office/drawing/2014/main" id="{05C09F8E-A8AE-C644-A2A9-0E73518E2A3E}"/>
              </a:ext>
            </a:extLst>
          </p:cNvPr>
          <p:cNvSpPr>
            <a:spLocks noGrp="1"/>
          </p:cNvSpPr>
          <p:nvPr>
            <p:ph type="sldNum" sz="quarter" idx="12"/>
          </p:nvPr>
        </p:nvSpPr>
        <p:spPr>
          <a:xfrm>
            <a:off x="6845440" y="4856213"/>
            <a:ext cx="2057400" cy="199505"/>
          </a:xfrm>
        </p:spPr>
        <p:txBody>
          <a:bodyPr/>
          <a:lstStyle>
            <a:lvl1pPr>
              <a:defRPr>
                <a:solidFill>
                  <a:schemeClr val="bg1"/>
                </a:solidFill>
              </a:defRPr>
            </a:lvl1pPr>
          </a:lstStyle>
          <a:p>
            <a:fld id="{12BE8270-E6C9-4EB4-A3CF-969B9C7A407B}" type="slidenum">
              <a:rPr lang="en-US" smtClean="0"/>
              <a:pPr/>
              <a:t>‹#›</a:t>
            </a:fld>
            <a:endParaRPr lang="en-US" dirty="0"/>
          </a:p>
        </p:txBody>
      </p:sp>
      <p:sp>
        <p:nvSpPr>
          <p:cNvPr id="9" name="Title 1">
            <a:extLst>
              <a:ext uri="{FF2B5EF4-FFF2-40B4-BE49-F238E27FC236}">
                <a16:creationId xmlns:a16="http://schemas.microsoft.com/office/drawing/2014/main" id="{DD06E821-84E0-E844-930E-FD929245A297}"/>
              </a:ext>
            </a:extLst>
          </p:cNvPr>
          <p:cNvSpPr txBox="1">
            <a:spLocks/>
          </p:cNvSpPr>
          <p:nvPr userDrawn="1"/>
        </p:nvSpPr>
        <p:spPr>
          <a:xfrm>
            <a:off x="221065" y="450057"/>
            <a:ext cx="8681635" cy="472571"/>
          </a:xfrm>
          <a:prstGeom prst="rect">
            <a:avLst/>
          </a:prstGeom>
          <a:noFill/>
        </p:spPr>
        <p:txBody>
          <a:bodyPr vert="horz" lIns="91440" tIns="45720" rIns="91440" bIns="45720" rtlCol="0" anchor="t" anchorCtr="0">
            <a:noAutofit/>
          </a:bodyPr>
          <a:lstStyle>
            <a:lvl1pPr algn="ctr" defTabSz="685800" rtl="0" eaLnBrk="1" latinLnBrk="0" hangingPunct="1">
              <a:lnSpc>
                <a:spcPct val="90000"/>
              </a:lnSpc>
              <a:spcBef>
                <a:spcPct val="0"/>
              </a:spcBef>
              <a:buNone/>
              <a:defRPr sz="3200" b="0" i="0" kern="1200">
                <a:solidFill>
                  <a:srgbClr val="2E2925"/>
                </a:solidFill>
                <a:latin typeface="Acumin Pro ExtraCondensed Med" panose="020B0508020202020204" pitchFamily="34" charset="77"/>
                <a:ea typeface="+mj-ea"/>
                <a:cs typeface="+mj-cs"/>
              </a:defRPr>
            </a:lvl1pPr>
          </a:lstStyle>
          <a:p>
            <a:r>
              <a:rPr lang="en-US" sz="3200" b="1" dirty="0">
                <a:solidFill>
                  <a:srgbClr val="EE7421"/>
                </a:solidFill>
              </a:rPr>
              <a:t>Click to Edit Master Title Style</a:t>
            </a:r>
          </a:p>
        </p:txBody>
      </p:sp>
    </p:spTree>
    <p:extLst>
      <p:ext uri="{BB962C8B-B14F-4D97-AF65-F5344CB8AC3E}">
        <p14:creationId xmlns:p14="http://schemas.microsoft.com/office/powerpoint/2010/main" val="2325356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1064" y="274321"/>
            <a:ext cx="8681776" cy="994172"/>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221064" y="1369219"/>
            <a:ext cx="8681776"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845440" y="4804755"/>
            <a:ext cx="2057400" cy="199505"/>
          </a:xfrm>
          <a:prstGeom prst="rect">
            <a:avLst/>
          </a:prstGeom>
        </p:spPr>
        <p:txBody>
          <a:bodyPr vert="horz" lIns="91440" tIns="45720" rIns="91440" bIns="45720" rtlCol="0" anchor="ctr"/>
          <a:lstStyle>
            <a:lvl1pPr algn="r">
              <a:defRPr sz="900">
                <a:solidFill>
                  <a:srgbClr val="2E2925"/>
                </a:solidFill>
                <a:latin typeface="Myriad Pro" panose="020B0503030403020204" pitchFamily="34" charset="0"/>
              </a:defRPr>
            </a:lvl1pPr>
          </a:lstStyle>
          <a:p>
            <a:fld id="{12BE8270-E6C9-4EB4-A3CF-969B9C7A407B}" type="slidenum">
              <a:rPr lang="en-US" smtClean="0"/>
              <a:pPr/>
              <a:t>‹#›</a:t>
            </a:fld>
            <a:endParaRPr lang="en-US"/>
          </a:p>
        </p:txBody>
      </p:sp>
    </p:spTree>
    <p:extLst>
      <p:ext uri="{BB962C8B-B14F-4D97-AF65-F5344CB8AC3E}">
        <p14:creationId xmlns:p14="http://schemas.microsoft.com/office/powerpoint/2010/main" val="38789114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0" r:id="rId3"/>
    <p:sldLayoutId id="2147483677" r:id="rId4"/>
    <p:sldLayoutId id="2147483691" r:id="rId5"/>
    <p:sldLayoutId id="2147483692" r:id="rId6"/>
    <p:sldLayoutId id="2147483686" r:id="rId7"/>
    <p:sldLayoutId id="2147483689" r:id="rId8"/>
    <p:sldLayoutId id="2147483685" r:id="rId9"/>
    <p:sldLayoutId id="2147483690" r:id="rId10"/>
    <p:sldLayoutId id="2147483688" r:id="rId11"/>
    <p:sldLayoutId id="2147483687" r:id="rId12"/>
  </p:sldLayoutIdLst>
  <p:txStyles>
    <p:titleStyle>
      <a:lvl1pPr algn="l" defTabSz="685800" rtl="0" eaLnBrk="1" latinLnBrk="0" hangingPunct="1">
        <a:lnSpc>
          <a:spcPct val="90000"/>
        </a:lnSpc>
        <a:spcBef>
          <a:spcPct val="0"/>
        </a:spcBef>
        <a:buNone/>
        <a:defRPr sz="3300" b="0" kern="1200">
          <a:solidFill>
            <a:schemeClr val="bg1"/>
          </a:solidFill>
          <a:latin typeface="Myriad Pro Cond" panose="020B0506030403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b="1" kern="1200">
          <a:solidFill>
            <a:schemeClr val="bg1"/>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50" kern="1200">
          <a:solidFill>
            <a:schemeClr val="bg1"/>
          </a:solidFill>
          <a:latin typeface="Myriad Pro" panose="020B0503030403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yriad Pro" panose="020B0503030403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yriad Pro" panose="020B0503030403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yriad Pro" panose="020B05030304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2.png"/><Relationship Id="rId5" Type="http://schemas.openxmlformats.org/officeDocument/2006/relationships/image" Target="../media/image20.jpe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2.png"/><Relationship Id="rId5" Type="http://schemas.openxmlformats.org/officeDocument/2006/relationships/image" Target="../media/image20.jpe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2.png"/><Relationship Id="rId5" Type="http://schemas.openxmlformats.org/officeDocument/2006/relationships/image" Target="../media/image20.jpe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2.png"/><Relationship Id="rId5" Type="http://schemas.openxmlformats.org/officeDocument/2006/relationships/image" Target="../media/image20.jpe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2.png"/><Relationship Id="rId5" Type="http://schemas.openxmlformats.org/officeDocument/2006/relationships/image" Target="../media/image20.jpe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2.png"/><Relationship Id="rId5" Type="http://schemas.openxmlformats.org/officeDocument/2006/relationships/image" Target="../media/image20.jpe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2.png"/><Relationship Id="rId5" Type="http://schemas.openxmlformats.org/officeDocument/2006/relationships/image" Target="../media/image20.jpe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2.png"/><Relationship Id="rId5" Type="http://schemas.openxmlformats.org/officeDocument/2006/relationships/image" Target="../media/image20.jpe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2.png"/><Relationship Id="rId5" Type="http://schemas.openxmlformats.org/officeDocument/2006/relationships/image" Target="../media/image20.jpe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2.png"/><Relationship Id="rId5" Type="http://schemas.openxmlformats.org/officeDocument/2006/relationships/image" Target="../media/image20.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2.png"/><Relationship Id="rId5" Type="http://schemas.openxmlformats.org/officeDocument/2006/relationships/image" Target="../media/image20.jpe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mrnussbaum.com/card-sharks-online-game"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s://nrf.com/media-center/press-releases/consumers-anticipate-new-ways-celebrate-halloween-despite-covid-19"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s://docs.google.com/presentation/d/1PRu5ZA4Vb7PRn_t3fUskejpnbE8QVxp1JMY-jeMhEuw/edit?usp=sharing"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spreadsheets/d/1ZCPTmR0zagtpdeecrhvIKdTL2G4AgJEjS7mXc2lYifI/edit?usp=sharing" TargetMode="External"/><Relationship Id="rId2" Type="http://schemas.openxmlformats.org/officeDocument/2006/relationships/hyperlink" Target="https://drive.google.com/drive/folders/1n299iAkCdSFA2gzG-5lHcRdfQ-W5MIdY?usp=sharing"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3.xml"/><Relationship Id="rId1" Type="http://schemas.openxmlformats.org/officeDocument/2006/relationships/video" Target="https://www.youtube.com/embed/dImluYXmKJc?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2.png"/><Relationship Id="rId5" Type="http://schemas.openxmlformats.org/officeDocument/2006/relationships/image" Target="../media/image20.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EE1AE2-5191-5F47-805D-D5482E9C8914}"/>
              </a:ext>
            </a:extLst>
          </p:cNvPr>
          <p:cNvSpPr>
            <a:spLocks noGrp="1"/>
          </p:cNvSpPr>
          <p:nvPr>
            <p:ph type="ctrTitle"/>
          </p:nvPr>
        </p:nvSpPr>
        <p:spPr>
          <a:xfrm>
            <a:off x="3122762" y="3126123"/>
            <a:ext cx="5545750" cy="594069"/>
          </a:xfrm>
        </p:spPr>
        <p:txBody>
          <a:bodyPr/>
          <a:lstStyle/>
          <a:p>
            <a:r>
              <a:rPr lang="en-US" dirty="0"/>
              <a:t>There’s No Place Like Econ and </a:t>
            </a:r>
            <a:r>
              <a:rPr lang="en-US" dirty="0" err="1"/>
              <a:t>FinLit</a:t>
            </a:r>
            <a:r>
              <a:rPr lang="en-US" dirty="0"/>
              <a:t> for the Holidays</a:t>
            </a:r>
          </a:p>
        </p:txBody>
      </p:sp>
      <p:sp>
        <p:nvSpPr>
          <p:cNvPr id="5" name="Subtitle 4">
            <a:extLst>
              <a:ext uri="{FF2B5EF4-FFF2-40B4-BE49-F238E27FC236}">
                <a16:creationId xmlns:a16="http://schemas.microsoft.com/office/drawing/2014/main" id="{78DD9CA7-0491-F444-BE21-A63D606B3AA1}"/>
              </a:ext>
            </a:extLst>
          </p:cNvPr>
          <p:cNvSpPr>
            <a:spLocks noGrp="1"/>
          </p:cNvSpPr>
          <p:nvPr>
            <p:ph type="subTitle" idx="1"/>
          </p:nvPr>
        </p:nvSpPr>
        <p:spPr>
          <a:xfrm>
            <a:off x="2907792" y="3754737"/>
            <a:ext cx="5760720" cy="966667"/>
          </a:xfrm>
        </p:spPr>
        <p:txBody>
          <a:bodyPr>
            <a:normAutofit/>
          </a:bodyPr>
          <a:lstStyle/>
          <a:p>
            <a:r>
              <a:rPr lang="en-US" dirty="0"/>
              <a:t>with Alyse Pflanz </a:t>
            </a:r>
          </a:p>
          <a:p>
            <a:r>
              <a:rPr lang="en-US" dirty="0"/>
              <a:t>and Derek D’Angelo</a:t>
            </a:r>
          </a:p>
        </p:txBody>
      </p:sp>
      <p:pic>
        <p:nvPicPr>
          <p:cNvPr id="6" name="Picture 5" descr="A close up of a sign&#10;&#10;Description automatically generated">
            <a:extLst>
              <a:ext uri="{FF2B5EF4-FFF2-40B4-BE49-F238E27FC236}">
                <a16:creationId xmlns:a16="http://schemas.microsoft.com/office/drawing/2014/main" id="{260D8910-E8EC-274B-B7CD-E5C7789922C1}"/>
              </a:ext>
            </a:extLst>
          </p:cNvPr>
          <p:cNvPicPr>
            <a:picLocks noChangeAspect="1"/>
          </p:cNvPicPr>
          <p:nvPr/>
        </p:nvPicPr>
        <p:blipFill rotWithShape="1">
          <a:blip r:embed="rId3"/>
          <a:srcRect l="15916" t="18742" r="16001" b="15659"/>
          <a:stretch/>
        </p:blipFill>
        <p:spPr>
          <a:xfrm>
            <a:off x="2590769" y="4105831"/>
            <a:ext cx="1128550" cy="615573"/>
          </a:xfrm>
          <a:prstGeom prst="rect">
            <a:avLst/>
          </a:prstGeom>
        </p:spPr>
      </p:pic>
      <p:pic>
        <p:nvPicPr>
          <p:cNvPr id="7" name="Picture 6" descr="A close up of a sign&#10;&#10;Description automatically generated">
            <a:extLst>
              <a:ext uri="{FF2B5EF4-FFF2-40B4-BE49-F238E27FC236}">
                <a16:creationId xmlns:a16="http://schemas.microsoft.com/office/drawing/2014/main" id="{7254CF6A-62DA-4442-BAF7-5E1235F9DBB7}"/>
              </a:ext>
            </a:extLst>
          </p:cNvPr>
          <p:cNvPicPr>
            <a:picLocks noChangeAspect="1"/>
          </p:cNvPicPr>
          <p:nvPr/>
        </p:nvPicPr>
        <p:blipFill>
          <a:blip r:embed="rId4"/>
          <a:stretch>
            <a:fillRect/>
          </a:stretch>
        </p:blipFill>
        <p:spPr>
          <a:xfrm>
            <a:off x="3857343" y="4090184"/>
            <a:ext cx="893958" cy="631220"/>
          </a:xfrm>
          <a:prstGeom prst="rect">
            <a:avLst/>
          </a:prstGeom>
        </p:spPr>
      </p:pic>
    </p:spTree>
    <p:custDataLst>
      <p:tags r:id="rId1"/>
    </p:custDataLst>
    <p:extLst>
      <p:ext uri="{BB962C8B-B14F-4D97-AF65-F5344CB8AC3E}">
        <p14:creationId xmlns:p14="http://schemas.microsoft.com/office/powerpoint/2010/main" val="900041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light&#10;&#10;Description automatically generated">
            <a:extLst>
              <a:ext uri="{FF2B5EF4-FFF2-40B4-BE49-F238E27FC236}">
                <a16:creationId xmlns:a16="http://schemas.microsoft.com/office/drawing/2014/main" id="{640CCA5A-ACD0-3D49-B0E9-552DC30C40C7}"/>
              </a:ext>
            </a:extLst>
          </p:cNvPr>
          <p:cNvPicPr>
            <a:picLocks noChangeAspect="1"/>
          </p:cNvPicPr>
          <p:nvPr/>
        </p:nvPicPr>
        <p:blipFill rotWithShape="1">
          <a:blip r:embed="rId5">
            <a:extLst>
              <a:ext uri="{28A0092B-C50C-407E-A947-70E740481C1C}">
                <a14:useLocalDpi xmlns:a14="http://schemas.microsoft.com/office/drawing/2010/main" val="0"/>
              </a:ext>
            </a:extLst>
          </a:blip>
          <a:srcRect b="25000"/>
          <a:stretch/>
        </p:blipFill>
        <p:spPr>
          <a:xfrm>
            <a:off x="0" y="0"/>
            <a:ext cx="9143980" cy="5143490"/>
          </a:xfrm>
          <a:prstGeom prst="rect">
            <a:avLst/>
          </a:prstGeom>
          <a:noFill/>
        </p:spPr>
      </p:pic>
      <p:sp>
        <p:nvSpPr>
          <p:cNvPr id="7" name="Content Placeholder 6">
            <a:extLst>
              <a:ext uri="{FF2B5EF4-FFF2-40B4-BE49-F238E27FC236}">
                <a16:creationId xmlns:a16="http://schemas.microsoft.com/office/drawing/2014/main" id="{AA47FDCB-874E-D44C-86FC-19F3368C0FD9}"/>
              </a:ext>
            </a:extLst>
          </p:cNvPr>
          <p:cNvSpPr>
            <a:spLocks noGrp="1"/>
          </p:cNvSpPr>
          <p:nvPr>
            <p:ph idx="1"/>
          </p:nvPr>
        </p:nvSpPr>
        <p:spPr>
          <a:xfrm>
            <a:off x="231102" y="2723682"/>
            <a:ext cx="8681776" cy="2255819"/>
          </a:xfrm>
        </p:spPr>
        <p:txBody>
          <a:bodyPr>
            <a:noAutofit/>
          </a:bodyPr>
          <a:lstStyle/>
          <a:p>
            <a:pPr marL="0" indent="0" algn="ctr">
              <a:buNone/>
            </a:pPr>
            <a:r>
              <a:rPr lang="en-US" sz="6600" b="1" kern="0" dirty="0">
                <a:solidFill>
                  <a:srgbClr val="FFC000"/>
                </a:solidFill>
                <a:latin typeface="Chiller" panose="04020404031007020602" pitchFamily="82" charset="0"/>
                <a:ea typeface="Roboto"/>
                <a:sym typeface="Roboto"/>
              </a:rPr>
              <a:t>What percent will hand out candy?</a:t>
            </a:r>
            <a:endParaRPr lang="en-US" sz="3200" dirty="0">
              <a:solidFill>
                <a:srgbClr val="BF9000"/>
              </a:solidFill>
              <a:latin typeface="Chiller" panose="04020404031007020602" pitchFamily="82" charset="0"/>
            </a:endParaRPr>
          </a:p>
        </p:txBody>
      </p:sp>
      <p:sp>
        <p:nvSpPr>
          <p:cNvPr id="8" name="Title 1">
            <a:extLst>
              <a:ext uri="{FF2B5EF4-FFF2-40B4-BE49-F238E27FC236}">
                <a16:creationId xmlns:a16="http://schemas.microsoft.com/office/drawing/2014/main" id="{B4A82EEA-A751-BB45-B484-382663A5E49B}"/>
              </a:ext>
            </a:extLst>
          </p:cNvPr>
          <p:cNvSpPr txBox="1">
            <a:spLocks/>
          </p:cNvSpPr>
          <p:nvPr/>
        </p:nvSpPr>
        <p:spPr>
          <a:xfrm>
            <a:off x="125043" y="-76294"/>
            <a:ext cx="1065401" cy="152705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r>
              <a:rPr lang="en-US" sz="9600" dirty="0">
                <a:latin typeface="Chiller" panose="04020404031007020602" pitchFamily="82" charset="0"/>
              </a:rPr>
              <a:t>2. </a:t>
            </a:r>
          </a:p>
        </p:txBody>
      </p:sp>
      <p:sp>
        <p:nvSpPr>
          <p:cNvPr id="9" name="Title 1">
            <a:extLst>
              <a:ext uri="{FF2B5EF4-FFF2-40B4-BE49-F238E27FC236}">
                <a16:creationId xmlns:a16="http://schemas.microsoft.com/office/drawing/2014/main" id="{B030FC39-7062-D64F-864E-4A9BBF1A18AE}"/>
              </a:ext>
            </a:extLst>
          </p:cNvPr>
          <p:cNvSpPr txBox="1">
            <a:spLocks/>
          </p:cNvSpPr>
          <p:nvPr/>
        </p:nvSpPr>
        <p:spPr>
          <a:xfrm>
            <a:off x="4572000" y="222195"/>
            <a:ext cx="4123035" cy="244328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pPr algn="ctr"/>
            <a:r>
              <a:rPr lang="en-US" sz="8800" b="1" dirty="0">
                <a:solidFill>
                  <a:srgbClr val="43CEFF"/>
                </a:solidFill>
                <a:latin typeface="Chiller" panose="04020404031007020602" pitchFamily="82" charset="0"/>
              </a:rPr>
              <a:t>62%</a:t>
            </a:r>
          </a:p>
        </p:txBody>
      </p:sp>
      <p:pic>
        <p:nvPicPr>
          <p:cNvPr id="11" name="wickedcat">
            <a:hlinkClick r:id="" action="ppaction://media"/>
            <a:extLst>
              <a:ext uri="{FF2B5EF4-FFF2-40B4-BE49-F238E27FC236}">
                <a16:creationId xmlns:a16="http://schemas.microsoft.com/office/drawing/2014/main" id="{1A6DD5AB-F978-9B45-9F5E-5334723424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43" y="4580813"/>
            <a:ext cx="456895" cy="456895"/>
          </a:xfrm>
          <a:prstGeom prst="rect">
            <a:avLst/>
          </a:prstGeom>
        </p:spPr>
      </p:pic>
    </p:spTree>
    <p:extLst>
      <p:ext uri="{BB962C8B-B14F-4D97-AF65-F5344CB8AC3E}">
        <p14:creationId xmlns:p14="http://schemas.microsoft.com/office/powerpoint/2010/main" val="154561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2000"/>
                                  </p:stCondLst>
                                  <p:childTnLst>
                                    <p:cmd type="call" cmd="playFrom(0.0)">
                                      <p:cBhvr>
                                        <p:cTn id="9" dur="515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
                </p:tgtEl>
              </p:cMediaNode>
            </p:audio>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light&#10;&#10;Description automatically generated">
            <a:extLst>
              <a:ext uri="{FF2B5EF4-FFF2-40B4-BE49-F238E27FC236}">
                <a16:creationId xmlns:a16="http://schemas.microsoft.com/office/drawing/2014/main" id="{640CCA5A-ACD0-3D49-B0E9-552DC30C40C7}"/>
              </a:ext>
            </a:extLst>
          </p:cNvPr>
          <p:cNvPicPr>
            <a:picLocks noChangeAspect="1"/>
          </p:cNvPicPr>
          <p:nvPr/>
        </p:nvPicPr>
        <p:blipFill rotWithShape="1">
          <a:blip r:embed="rId5">
            <a:extLst>
              <a:ext uri="{28A0092B-C50C-407E-A947-70E740481C1C}">
                <a14:useLocalDpi xmlns:a14="http://schemas.microsoft.com/office/drawing/2010/main" val="0"/>
              </a:ext>
            </a:extLst>
          </a:blip>
          <a:srcRect b="25000"/>
          <a:stretch/>
        </p:blipFill>
        <p:spPr>
          <a:xfrm>
            <a:off x="0" y="0"/>
            <a:ext cx="9143980" cy="5143490"/>
          </a:xfrm>
          <a:prstGeom prst="rect">
            <a:avLst/>
          </a:prstGeom>
          <a:noFill/>
        </p:spPr>
      </p:pic>
      <p:sp>
        <p:nvSpPr>
          <p:cNvPr id="7" name="Content Placeholder 6">
            <a:extLst>
              <a:ext uri="{FF2B5EF4-FFF2-40B4-BE49-F238E27FC236}">
                <a16:creationId xmlns:a16="http://schemas.microsoft.com/office/drawing/2014/main" id="{AA47FDCB-874E-D44C-86FC-19F3368C0FD9}"/>
              </a:ext>
            </a:extLst>
          </p:cNvPr>
          <p:cNvSpPr>
            <a:spLocks noGrp="1"/>
          </p:cNvSpPr>
          <p:nvPr>
            <p:ph idx="1"/>
          </p:nvPr>
        </p:nvSpPr>
        <p:spPr>
          <a:xfrm>
            <a:off x="231102" y="2429556"/>
            <a:ext cx="8681776" cy="2255819"/>
          </a:xfrm>
        </p:spPr>
        <p:txBody>
          <a:bodyPr>
            <a:noAutofit/>
          </a:bodyPr>
          <a:lstStyle/>
          <a:p>
            <a:pPr marL="0" indent="0" algn="ctr">
              <a:buNone/>
            </a:pPr>
            <a:r>
              <a:rPr lang="en-US" sz="6600" b="1" kern="0" dirty="0">
                <a:solidFill>
                  <a:srgbClr val="FFC000"/>
                </a:solidFill>
                <a:latin typeface="Chiller" panose="04020404031007020602" pitchFamily="82" charset="0"/>
                <a:ea typeface="Roboto"/>
                <a:sym typeface="Roboto"/>
              </a:rPr>
              <a:t>What percent of consumers will go to a specialty Halloween or costume store?</a:t>
            </a:r>
            <a:endParaRPr lang="en-US" sz="3200" dirty="0">
              <a:solidFill>
                <a:srgbClr val="BF9000"/>
              </a:solidFill>
              <a:latin typeface="Chiller" panose="04020404031007020602" pitchFamily="82" charset="0"/>
            </a:endParaRPr>
          </a:p>
        </p:txBody>
      </p:sp>
      <p:sp>
        <p:nvSpPr>
          <p:cNvPr id="8" name="Title 1">
            <a:extLst>
              <a:ext uri="{FF2B5EF4-FFF2-40B4-BE49-F238E27FC236}">
                <a16:creationId xmlns:a16="http://schemas.microsoft.com/office/drawing/2014/main" id="{B4A82EEA-A751-BB45-B484-382663A5E49B}"/>
              </a:ext>
            </a:extLst>
          </p:cNvPr>
          <p:cNvSpPr txBox="1">
            <a:spLocks/>
          </p:cNvSpPr>
          <p:nvPr/>
        </p:nvSpPr>
        <p:spPr>
          <a:xfrm>
            <a:off x="125043" y="-76294"/>
            <a:ext cx="1065401" cy="152705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r>
              <a:rPr lang="en-US" sz="9600" dirty="0">
                <a:latin typeface="Chiller" panose="04020404031007020602" pitchFamily="82" charset="0"/>
              </a:rPr>
              <a:t>3. </a:t>
            </a:r>
          </a:p>
        </p:txBody>
      </p:sp>
      <p:sp>
        <p:nvSpPr>
          <p:cNvPr id="9" name="Title 1">
            <a:extLst>
              <a:ext uri="{FF2B5EF4-FFF2-40B4-BE49-F238E27FC236}">
                <a16:creationId xmlns:a16="http://schemas.microsoft.com/office/drawing/2014/main" id="{B030FC39-7062-D64F-864E-4A9BBF1A18AE}"/>
              </a:ext>
            </a:extLst>
          </p:cNvPr>
          <p:cNvSpPr txBox="1">
            <a:spLocks/>
          </p:cNvSpPr>
          <p:nvPr/>
        </p:nvSpPr>
        <p:spPr>
          <a:xfrm>
            <a:off x="4572000" y="222195"/>
            <a:ext cx="4123035" cy="244328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pPr algn="ctr"/>
            <a:r>
              <a:rPr lang="en-US" sz="8800" b="1" dirty="0">
                <a:solidFill>
                  <a:srgbClr val="43CEFF"/>
                </a:solidFill>
                <a:latin typeface="Chiller" panose="04020404031007020602" pitchFamily="82" charset="0"/>
              </a:rPr>
              <a:t>32%</a:t>
            </a:r>
          </a:p>
        </p:txBody>
      </p:sp>
      <p:pic>
        <p:nvPicPr>
          <p:cNvPr id="11" name="ghost2">
            <a:hlinkClick r:id="" action="ppaction://media"/>
            <a:extLst>
              <a:ext uri="{FF2B5EF4-FFF2-40B4-BE49-F238E27FC236}">
                <a16:creationId xmlns:a16="http://schemas.microsoft.com/office/drawing/2014/main" id="{9D5CCFE3-DC58-1C4B-958B-104EFBEBC1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43" y="4685375"/>
            <a:ext cx="320166" cy="320166"/>
          </a:xfrm>
          <a:prstGeom prst="rect">
            <a:avLst/>
          </a:prstGeom>
        </p:spPr>
      </p:pic>
    </p:spTree>
    <p:extLst>
      <p:ext uri="{BB962C8B-B14F-4D97-AF65-F5344CB8AC3E}">
        <p14:creationId xmlns:p14="http://schemas.microsoft.com/office/powerpoint/2010/main" val="155302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2000"/>
                                  </p:stCondLst>
                                  <p:childTnLst>
                                    <p:cmd type="call" cmd="playFrom(0.0)">
                                      <p:cBhvr>
                                        <p:cTn id="9" dur="324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
                </p:tgtEl>
              </p:cMediaNode>
            </p:audio>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light&#10;&#10;Description automatically generated">
            <a:extLst>
              <a:ext uri="{FF2B5EF4-FFF2-40B4-BE49-F238E27FC236}">
                <a16:creationId xmlns:a16="http://schemas.microsoft.com/office/drawing/2014/main" id="{640CCA5A-ACD0-3D49-B0E9-552DC30C40C7}"/>
              </a:ext>
            </a:extLst>
          </p:cNvPr>
          <p:cNvPicPr>
            <a:picLocks noChangeAspect="1"/>
          </p:cNvPicPr>
          <p:nvPr/>
        </p:nvPicPr>
        <p:blipFill rotWithShape="1">
          <a:blip r:embed="rId5">
            <a:extLst>
              <a:ext uri="{28A0092B-C50C-407E-A947-70E740481C1C}">
                <a14:useLocalDpi xmlns:a14="http://schemas.microsoft.com/office/drawing/2010/main" val="0"/>
              </a:ext>
            </a:extLst>
          </a:blip>
          <a:srcRect b="25000"/>
          <a:stretch/>
        </p:blipFill>
        <p:spPr>
          <a:xfrm>
            <a:off x="0" y="0"/>
            <a:ext cx="9143980" cy="5143490"/>
          </a:xfrm>
          <a:prstGeom prst="rect">
            <a:avLst/>
          </a:prstGeom>
          <a:noFill/>
        </p:spPr>
      </p:pic>
      <p:sp>
        <p:nvSpPr>
          <p:cNvPr id="7" name="Content Placeholder 6">
            <a:extLst>
              <a:ext uri="{FF2B5EF4-FFF2-40B4-BE49-F238E27FC236}">
                <a16:creationId xmlns:a16="http://schemas.microsoft.com/office/drawing/2014/main" id="{AA47FDCB-874E-D44C-86FC-19F3368C0FD9}"/>
              </a:ext>
            </a:extLst>
          </p:cNvPr>
          <p:cNvSpPr>
            <a:spLocks noGrp="1"/>
          </p:cNvSpPr>
          <p:nvPr>
            <p:ph idx="1"/>
          </p:nvPr>
        </p:nvSpPr>
        <p:spPr>
          <a:xfrm>
            <a:off x="231102" y="2887670"/>
            <a:ext cx="8681776" cy="2255819"/>
          </a:xfrm>
        </p:spPr>
        <p:txBody>
          <a:bodyPr>
            <a:noAutofit/>
          </a:bodyPr>
          <a:lstStyle/>
          <a:p>
            <a:pPr marL="0" indent="0" algn="ctr">
              <a:buNone/>
            </a:pPr>
            <a:r>
              <a:rPr lang="en-US" sz="6600" b="1" kern="0" dirty="0">
                <a:solidFill>
                  <a:srgbClr val="FFC000"/>
                </a:solidFill>
                <a:latin typeface="Chiller" panose="04020404031007020602" pitchFamily="82" charset="0"/>
                <a:ea typeface="Roboto"/>
                <a:sym typeface="Roboto"/>
              </a:rPr>
              <a:t>What percent will visit a haunted house?</a:t>
            </a:r>
            <a:endParaRPr lang="en-US" sz="3200" dirty="0">
              <a:solidFill>
                <a:srgbClr val="BF9000"/>
              </a:solidFill>
              <a:latin typeface="Chiller" panose="04020404031007020602" pitchFamily="82" charset="0"/>
            </a:endParaRPr>
          </a:p>
        </p:txBody>
      </p:sp>
      <p:sp>
        <p:nvSpPr>
          <p:cNvPr id="8" name="Title 1">
            <a:extLst>
              <a:ext uri="{FF2B5EF4-FFF2-40B4-BE49-F238E27FC236}">
                <a16:creationId xmlns:a16="http://schemas.microsoft.com/office/drawing/2014/main" id="{B4A82EEA-A751-BB45-B484-382663A5E49B}"/>
              </a:ext>
            </a:extLst>
          </p:cNvPr>
          <p:cNvSpPr txBox="1">
            <a:spLocks/>
          </p:cNvSpPr>
          <p:nvPr/>
        </p:nvSpPr>
        <p:spPr>
          <a:xfrm>
            <a:off x="125043" y="-76294"/>
            <a:ext cx="1065401" cy="152705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r>
              <a:rPr lang="en-US" sz="9600" dirty="0">
                <a:latin typeface="Chiller" panose="04020404031007020602" pitchFamily="82" charset="0"/>
              </a:rPr>
              <a:t>4. </a:t>
            </a:r>
          </a:p>
        </p:txBody>
      </p:sp>
      <p:sp>
        <p:nvSpPr>
          <p:cNvPr id="9" name="Title 1">
            <a:extLst>
              <a:ext uri="{FF2B5EF4-FFF2-40B4-BE49-F238E27FC236}">
                <a16:creationId xmlns:a16="http://schemas.microsoft.com/office/drawing/2014/main" id="{B030FC39-7062-D64F-864E-4A9BBF1A18AE}"/>
              </a:ext>
            </a:extLst>
          </p:cNvPr>
          <p:cNvSpPr txBox="1">
            <a:spLocks/>
          </p:cNvSpPr>
          <p:nvPr/>
        </p:nvSpPr>
        <p:spPr>
          <a:xfrm>
            <a:off x="4572000" y="222195"/>
            <a:ext cx="4123035" cy="244328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pPr algn="ctr"/>
            <a:r>
              <a:rPr lang="en-US" sz="8800" b="1" dirty="0">
                <a:solidFill>
                  <a:srgbClr val="43CEFF"/>
                </a:solidFill>
                <a:latin typeface="Chiller" panose="04020404031007020602" pitchFamily="82" charset="0"/>
              </a:rPr>
              <a:t>15%</a:t>
            </a:r>
          </a:p>
        </p:txBody>
      </p:sp>
      <p:pic>
        <p:nvPicPr>
          <p:cNvPr id="11" name="howling9">
            <a:hlinkClick r:id="" action="ppaction://media"/>
            <a:extLst>
              <a:ext uri="{FF2B5EF4-FFF2-40B4-BE49-F238E27FC236}">
                <a16:creationId xmlns:a16="http://schemas.microsoft.com/office/drawing/2014/main" id="{2B38AAA2-F097-6B44-A3FA-7C34D7E018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43" y="4685375"/>
            <a:ext cx="305410" cy="305410"/>
          </a:xfrm>
          <a:prstGeom prst="rect">
            <a:avLst/>
          </a:prstGeom>
        </p:spPr>
      </p:pic>
    </p:spTree>
    <p:extLst>
      <p:ext uri="{BB962C8B-B14F-4D97-AF65-F5344CB8AC3E}">
        <p14:creationId xmlns:p14="http://schemas.microsoft.com/office/powerpoint/2010/main" val="22608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2000"/>
                                  </p:stCondLst>
                                  <p:childTnLst>
                                    <p:cmd type="call" cmd="playFrom(0.0)">
                                      <p:cBhvr>
                                        <p:cTn id="9" dur="499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
                </p:tgtEl>
              </p:cMediaNode>
            </p:audio>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light&#10;&#10;Description automatically generated">
            <a:extLst>
              <a:ext uri="{FF2B5EF4-FFF2-40B4-BE49-F238E27FC236}">
                <a16:creationId xmlns:a16="http://schemas.microsoft.com/office/drawing/2014/main" id="{640CCA5A-ACD0-3D49-B0E9-552DC30C40C7}"/>
              </a:ext>
            </a:extLst>
          </p:cNvPr>
          <p:cNvPicPr>
            <a:picLocks noChangeAspect="1"/>
          </p:cNvPicPr>
          <p:nvPr/>
        </p:nvPicPr>
        <p:blipFill rotWithShape="1">
          <a:blip r:embed="rId5">
            <a:extLst>
              <a:ext uri="{28A0092B-C50C-407E-A947-70E740481C1C}">
                <a14:useLocalDpi xmlns:a14="http://schemas.microsoft.com/office/drawing/2010/main" val="0"/>
              </a:ext>
            </a:extLst>
          </a:blip>
          <a:srcRect b="25000"/>
          <a:stretch/>
        </p:blipFill>
        <p:spPr>
          <a:xfrm>
            <a:off x="0" y="0"/>
            <a:ext cx="9143980" cy="5143490"/>
          </a:xfrm>
          <a:prstGeom prst="rect">
            <a:avLst/>
          </a:prstGeom>
          <a:noFill/>
        </p:spPr>
      </p:pic>
      <p:sp>
        <p:nvSpPr>
          <p:cNvPr id="7" name="Content Placeholder 6">
            <a:extLst>
              <a:ext uri="{FF2B5EF4-FFF2-40B4-BE49-F238E27FC236}">
                <a16:creationId xmlns:a16="http://schemas.microsoft.com/office/drawing/2014/main" id="{AA47FDCB-874E-D44C-86FC-19F3368C0FD9}"/>
              </a:ext>
            </a:extLst>
          </p:cNvPr>
          <p:cNvSpPr>
            <a:spLocks noGrp="1"/>
          </p:cNvSpPr>
          <p:nvPr>
            <p:ph idx="1"/>
          </p:nvPr>
        </p:nvSpPr>
        <p:spPr>
          <a:xfrm>
            <a:off x="231102" y="2887670"/>
            <a:ext cx="8681776" cy="2255819"/>
          </a:xfrm>
        </p:spPr>
        <p:txBody>
          <a:bodyPr>
            <a:noAutofit/>
          </a:bodyPr>
          <a:lstStyle/>
          <a:p>
            <a:pPr marL="0" indent="0" algn="ctr">
              <a:buNone/>
            </a:pPr>
            <a:r>
              <a:rPr lang="en-US" sz="6600" b="1" kern="0" dirty="0">
                <a:solidFill>
                  <a:srgbClr val="FFC000"/>
                </a:solidFill>
                <a:latin typeface="Chiller" panose="04020404031007020602" pitchFamily="82" charset="0"/>
                <a:ea typeface="Roboto"/>
                <a:sym typeface="Roboto"/>
              </a:rPr>
              <a:t>Of celebrants, what percent will dress their pet in costume?</a:t>
            </a:r>
            <a:endParaRPr lang="en-US" sz="3200" dirty="0">
              <a:solidFill>
                <a:srgbClr val="BF9000"/>
              </a:solidFill>
              <a:latin typeface="Chiller" panose="04020404031007020602" pitchFamily="82" charset="0"/>
            </a:endParaRPr>
          </a:p>
        </p:txBody>
      </p:sp>
      <p:sp>
        <p:nvSpPr>
          <p:cNvPr id="8" name="Title 1">
            <a:extLst>
              <a:ext uri="{FF2B5EF4-FFF2-40B4-BE49-F238E27FC236}">
                <a16:creationId xmlns:a16="http://schemas.microsoft.com/office/drawing/2014/main" id="{B4A82EEA-A751-BB45-B484-382663A5E49B}"/>
              </a:ext>
            </a:extLst>
          </p:cNvPr>
          <p:cNvSpPr txBox="1">
            <a:spLocks/>
          </p:cNvSpPr>
          <p:nvPr/>
        </p:nvSpPr>
        <p:spPr>
          <a:xfrm>
            <a:off x="125043" y="-76294"/>
            <a:ext cx="1065401" cy="152705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r>
              <a:rPr lang="en-US" sz="9600" dirty="0">
                <a:latin typeface="Chiller" panose="04020404031007020602" pitchFamily="82" charset="0"/>
              </a:rPr>
              <a:t>5. </a:t>
            </a:r>
          </a:p>
        </p:txBody>
      </p:sp>
      <p:sp>
        <p:nvSpPr>
          <p:cNvPr id="9" name="Title 1">
            <a:extLst>
              <a:ext uri="{FF2B5EF4-FFF2-40B4-BE49-F238E27FC236}">
                <a16:creationId xmlns:a16="http://schemas.microsoft.com/office/drawing/2014/main" id="{B030FC39-7062-D64F-864E-4A9BBF1A18AE}"/>
              </a:ext>
            </a:extLst>
          </p:cNvPr>
          <p:cNvSpPr txBox="1">
            <a:spLocks/>
          </p:cNvSpPr>
          <p:nvPr/>
        </p:nvSpPr>
        <p:spPr>
          <a:xfrm>
            <a:off x="4572000" y="222195"/>
            <a:ext cx="4123035" cy="244328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pPr algn="ctr"/>
            <a:r>
              <a:rPr lang="en-US" sz="8800" b="1" dirty="0">
                <a:solidFill>
                  <a:srgbClr val="43CEFF"/>
                </a:solidFill>
                <a:latin typeface="Chiller" panose="04020404031007020602" pitchFamily="82" charset="0"/>
              </a:rPr>
              <a:t>18%</a:t>
            </a:r>
          </a:p>
        </p:txBody>
      </p:sp>
      <p:pic>
        <p:nvPicPr>
          <p:cNvPr id="10" name="scream11">
            <a:hlinkClick r:id="" action="ppaction://media"/>
            <a:extLst>
              <a:ext uri="{FF2B5EF4-FFF2-40B4-BE49-F238E27FC236}">
                <a16:creationId xmlns:a16="http://schemas.microsoft.com/office/drawing/2014/main" id="{F20E7B15-8140-584D-BE7C-A8264C4261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074" y="4539419"/>
            <a:ext cx="402714" cy="402714"/>
          </a:xfrm>
          <a:prstGeom prst="rect">
            <a:avLst/>
          </a:prstGeom>
        </p:spPr>
      </p:pic>
    </p:spTree>
    <p:extLst>
      <p:ext uri="{BB962C8B-B14F-4D97-AF65-F5344CB8AC3E}">
        <p14:creationId xmlns:p14="http://schemas.microsoft.com/office/powerpoint/2010/main" val="340196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2000"/>
                                  </p:stCondLst>
                                  <p:childTnLst>
                                    <p:cmd type="call" cmd="playFrom(0.0)">
                                      <p:cBhvr>
                                        <p:cTn id="9" dur="252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light&#10;&#10;Description automatically generated">
            <a:extLst>
              <a:ext uri="{FF2B5EF4-FFF2-40B4-BE49-F238E27FC236}">
                <a16:creationId xmlns:a16="http://schemas.microsoft.com/office/drawing/2014/main" id="{640CCA5A-ACD0-3D49-B0E9-552DC30C40C7}"/>
              </a:ext>
            </a:extLst>
          </p:cNvPr>
          <p:cNvPicPr>
            <a:picLocks noChangeAspect="1"/>
          </p:cNvPicPr>
          <p:nvPr/>
        </p:nvPicPr>
        <p:blipFill rotWithShape="1">
          <a:blip r:embed="rId5">
            <a:extLst>
              <a:ext uri="{28A0092B-C50C-407E-A947-70E740481C1C}">
                <a14:useLocalDpi xmlns:a14="http://schemas.microsoft.com/office/drawing/2010/main" val="0"/>
              </a:ext>
            </a:extLst>
          </a:blip>
          <a:srcRect b="25000"/>
          <a:stretch/>
        </p:blipFill>
        <p:spPr>
          <a:xfrm>
            <a:off x="0" y="0"/>
            <a:ext cx="9143980" cy="5143490"/>
          </a:xfrm>
          <a:prstGeom prst="rect">
            <a:avLst/>
          </a:prstGeom>
          <a:noFill/>
        </p:spPr>
      </p:pic>
      <p:sp>
        <p:nvSpPr>
          <p:cNvPr id="7" name="Content Placeholder 6">
            <a:extLst>
              <a:ext uri="{FF2B5EF4-FFF2-40B4-BE49-F238E27FC236}">
                <a16:creationId xmlns:a16="http://schemas.microsoft.com/office/drawing/2014/main" id="{AA47FDCB-874E-D44C-86FC-19F3368C0FD9}"/>
              </a:ext>
            </a:extLst>
          </p:cNvPr>
          <p:cNvSpPr>
            <a:spLocks noGrp="1"/>
          </p:cNvSpPr>
          <p:nvPr>
            <p:ph idx="1"/>
          </p:nvPr>
        </p:nvSpPr>
        <p:spPr>
          <a:xfrm>
            <a:off x="231102" y="2887670"/>
            <a:ext cx="8681776" cy="2255819"/>
          </a:xfrm>
        </p:spPr>
        <p:txBody>
          <a:bodyPr>
            <a:noAutofit/>
          </a:bodyPr>
          <a:lstStyle/>
          <a:p>
            <a:pPr marL="0" indent="0" algn="ctr">
              <a:buNone/>
            </a:pPr>
            <a:r>
              <a:rPr lang="en-US" sz="6600" b="1" kern="0" dirty="0">
                <a:solidFill>
                  <a:srgbClr val="FFC000"/>
                </a:solidFill>
                <a:latin typeface="Chiller" panose="04020404031007020602" pitchFamily="82" charset="0"/>
                <a:ea typeface="Roboto"/>
                <a:sym typeface="Roboto"/>
              </a:rPr>
              <a:t>What percent will attend a Halloween party?</a:t>
            </a:r>
            <a:endParaRPr lang="en-US" sz="3200" dirty="0">
              <a:solidFill>
                <a:srgbClr val="BF9000"/>
              </a:solidFill>
              <a:latin typeface="Chiller" panose="04020404031007020602" pitchFamily="82" charset="0"/>
            </a:endParaRPr>
          </a:p>
        </p:txBody>
      </p:sp>
      <p:sp>
        <p:nvSpPr>
          <p:cNvPr id="8" name="Title 1">
            <a:extLst>
              <a:ext uri="{FF2B5EF4-FFF2-40B4-BE49-F238E27FC236}">
                <a16:creationId xmlns:a16="http://schemas.microsoft.com/office/drawing/2014/main" id="{B4A82EEA-A751-BB45-B484-382663A5E49B}"/>
              </a:ext>
            </a:extLst>
          </p:cNvPr>
          <p:cNvSpPr txBox="1">
            <a:spLocks/>
          </p:cNvSpPr>
          <p:nvPr/>
        </p:nvSpPr>
        <p:spPr>
          <a:xfrm>
            <a:off x="125043" y="-76294"/>
            <a:ext cx="1065401" cy="152705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r>
              <a:rPr lang="en-US" sz="9600" dirty="0">
                <a:latin typeface="Chiller" panose="04020404031007020602" pitchFamily="82" charset="0"/>
              </a:rPr>
              <a:t>6. </a:t>
            </a:r>
          </a:p>
        </p:txBody>
      </p:sp>
      <p:sp>
        <p:nvSpPr>
          <p:cNvPr id="9" name="Title 1">
            <a:extLst>
              <a:ext uri="{FF2B5EF4-FFF2-40B4-BE49-F238E27FC236}">
                <a16:creationId xmlns:a16="http://schemas.microsoft.com/office/drawing/2014/main" id="{B030FC39-7062-D64F-864E-4A9BBF1A18AE}"/>
              </a:ext>
            </a:extLst>
          </p:cNvPr>
          <p:cNvSpPr txBox="1">
            <a:spLocks/>
          </p:cNvSpPr>
          <p:nvPr/>
        </p:nvSpPr>
        <p:spPr>
          <a:xfrm>
            <a:off x="4572000" y="222195"/>
            <a:ext cx="4123035" cy="244328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pPr algn="ctr"/>
            <a:r>
              <a:rPr lang="en-US" sz="8800" b="1" dirty="0">
                <a:solidFill>
                  <a:srgbClr val="43CEFF"/>
                </a:solidFill>
                <a:latin typeface="Chiller" panose="04020404031007020602" pitchFamily="82" charset="0"/>
              </a:rPr>
              <a:t>22%</a:t>
            </a:r>
          </a:p>
        </p:txBody>
      </p:sp>
      <p:pic>
        <p:nvPicPr>
          <p:cNvPr id="11" name="evillaugh4">
            <a:hlinkClick r:id="" action="ppaction://media"/>
            <a:extLst>
              <a:ext uri="{FF2B5EF4-FFF2-40B4-BE49-F238E27FC236}">
                <a16:creationId xmlns:a16="http://schemas.microsoft.com/office/drawing/2014/main" id="{54D08AFF-5508-F446-A43A-DD28041088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1102" y="4686290"/>
            <a:ext cx="304800" cy="304800"/>
          </a:xfrm>
          <a:prstGeom prst="rect">
            <a:avLst/>
          </a:prstGeom>
        </p:spPr>
      </p:pic>
    </p:spTree>
    <p:extLst>
      <p:ext uri="{BB962C8B-B14F-4D97-AF65-F5344CB8AC3E}">
        <p14:creationId xmlns:p14="http://schemas.microsoft.com/office/powerpoint/2010/main" val="160627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mediacall" presetSubtype="0" fill="hold" nodeType="withEffect">
                                  <p:stCondLst>
                                    <p:cond delay="2000"/>
                                  </p:stCondLst>
                                  <p:childTnLst>
                                    <p:cmd type="call" cmd="playFrom(0.0)">
                                      <p:cBhvr>
                                        <p:cTn id="8" dur="615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1"/>
                </p:tgtEl>
              </p:cMediaNode>
            </p:audio>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light&#10;&#10;Description automatically generated">
            <a:extLst>
              <a:ext uri="{FF2B5EF4-FFF2-40B4-BE49-F238E27FC236}">
                <a16:creationId xmlns:a16="http://schemas.microsoft.com/office/drawing/2014/main" id="{640CCA5A-ACD0-3D49-B0E9-552DC30C40C7}"/>
              </a:ext>
            </a:extLst>
          </p:cNvPr>
          <p:cNvPicPr>
            <a:picLocks noChangeAspect="1"/>
          </p:cNvPicPr>
          <p:nvPr/>
        </p:nvPicPr>
        <p:blipFill rotWithShape="1">
          <a:blip r:embed="rId5">
            <a:extLst>
              <a:ext uri="{28A0092B-C50C-407E-A947-70E740481C1C}">
                <a14:useLocalDpi xmlns:a14="http://schemas.microsoft.com/office/drawing/2010/main" val="0"/>
              </a:ext>
            </a:extLst>
          </a:blip>
          <a:srcRect b="25000"/>
          <a:stretch/>
        </p:blipFill>
        <p:spPr>
          <a:xfrm>
            <a:off x="0" y="0"/>
            <a:ext cx="9143980" cy="5143490"/>
          </a:xfrm>
          <a:prstGeom prst="rect">
            <a:avLst/>
          </a:prstGeom>
          <a:noFill/>
        </p:spPr>
      </p:pic>
      <p:sp>
        <p:nvSpPr>
          <p:cNvPr id="7" name="Content Placeholder 6">
            <a:extLst>
              <a:ext uri="{FF2B5EF4-FFF2-40B4-BE49-F238E27FC236}">
                <a16:creationId xmlns:a16="http://schemas.microsoft.com/office/drawing/2014/main" id="{AA47FDCB-874E-D44C-86FC-19F3368C0FD9}"/>
              </a:ext>
            </a:extLst>
          </p:cNvPr>
          <p:cNvSpPr>
            <a:spLocks noGrp="1"/>
          </p:cNvSpPr>
          <p:nvPr>
            <p:ph idx="1"/>
          </p:nvPr>
        </p:nvSpPr>
        <p:spPr>
          <a:xfrm>
            <a:off x="231102" y="2294626"/>
            <a:ext cx="8681776" cy="2848863"/>
          </a:xfrm>
        </p:spPr>
        <p:txBody>
          <a:bodyPr>
            <a:noAutofit/>
          </a:bodyPr>
          <a:lstStyle/>
          <a:p>
            <a:pPr marL="0" indent="0" algn="ctr">
              <a:buNone/>
            </a:pPr>
            <a:r>
              <a:rPr lang="en-US" sz="6600" b="1" kern="0" dirty="0">
                <a:solidFill>
                  <a:srgbClr val="FFC000"/>
                </a:solidFill>
                <a:latin typeface="Chiller" panose="04020404031007020602" pitchFamily="82" charset="0"/>
                <a:ea typeface="Roboto"/>
                <a:sym typeface="Roboto"/>
              </a:rPr>
              <a:t>What is the average planned Halloween spending per celebrating household?</a:t>
            </a:r>
            <a:endParaRPr lang="en-US" sz="3200" dirty="0">
              <a:solidFill>
                <a:srgbClr val="BF9000"/>
              </a:solidFill>
              <a:latin typeface="Chiller" panose="04020404031007020602" pitchFamily="82" charset="0"/>
            </a:endParaRPr>
          </a:p>
        </p:txBody>
      </p:sp>
      <p:sp>
        <p:nvSpPr>
          <p:cNvPr id="8" name="Title 1">
            <a:extLst>
              <a:ext uri="{FF2B5EF4-FFF2-40B4-BE49-F238E27FC236}">
                <a16:creationId xmlns:a16="http://schemas.microsoft.com/office/drawing/2014/main" id="{B4A82EEA-A751-BB45-B484-382663A5E49B}"/>
              </a:ext>
            </a:extLst>
          </p:cNvPr>
          <p:cNvSpPr txBox="1">
            <a:spLocks/>
          </p:cNvSpPr>
          <p:nvPr/>
        </p:nvSpPr>
        <p:spPr>
          <a:xfrm>
            <a:off x="125043" y="-76294"/>
            <a:ext cx="1065401" cy="152705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r>
              <a:rPr lang="en-US" sz="9600" dirty="0">
                <a:latin typeface="Chiller" panose="04020404031007020602" pitchFamily="82" charset="0"/>
              </a:rPr>
              <a:t>7. </a:t>
            </a:r>
          </a:p>
        </p:txBody>
      </p:sp>
      <p:sp>
        <p:nvSpPr>
          <p:cNvPr id="9" name="Title 1">
            <a:extLst>
              <a:ext uri="{FF2B5EF4-FFF2-40B4-BE49-F238E27FC236}">
                <a16:creationId xmlns:a16="http://schemas.microsoft.com/office/drawing/2014/main" id="{B030FC39-7062-D64F-864E-4A9BBF1A18AE}"/>
              </a:ext>
            </a:extLst>
          </p:cNvPr>
          <p:cNvSpPr txBox="1">
            <a:spLocks/>
          </p:cNvSpPr>
          <p:nvPr/>
        </p:nvSpPr>
        <p:spPr>
          <a:xfrm>
            <a:off x="4572000" y="222195"/>
            <a:ext cx="4123035" cy="244328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pPr algn="ctr"/>
            <a:r>
              <a:rPr lang="en-US" sz="8800" b="1" dirty="0">
                <a:solidFill>
                  <a:srgbClr val="43CEFF"/>
                </a:solidFill>
                <a:latin typeface="Chiller" panose="04020404031007020602" pitchFamily="82" charset="0"/>
              </a:rPr>
              <a:t>$92.12</a:t>
            </a:r>
          </a:p>
        </p:txBody>
      </p:sp>
      <p:pic>
        <p:nvPicPr>
          <p:cNvPr id="11" name="evillaugh4">
            <a:hlinkClick r:id="" action="ppaction://media"/>
            <a:extLst>
              <a:ext uri="{FF2B5EF4-FFF2-40B4-BE49-F238E27FC236}">
                <a16:creationId xmlns:a16="http://schemas.microsoft.com/office/drawing/2014/main" id="{54D08AFF-5508-F446-A43A-DD28041088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1102" y="4686290"/>
            <a:ext cx="304800" cy="304800"/>
          </a:xfrm>
          <a:prstGeom prst="rect">
            <a:avLst/>
          </a:prstGeom>
        </p:spPr>
      </p:pic>
    </p:spTree>
    <p:extLst>
      <p:ext uri="{BB962C8B-B14F-4D97-AF65-F5344CB8AC3E}">
        <p14:creationId xmlns:p14="http://schemas.microsoft.com/office/powerpoint/2010/main" val="381373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mediacall" presetSubtype="0" fill="hold" nodeType="withEffect">
                                  <p:stCondLst>
                                    <p:cond delay="2000"/>
                                  </p:stCondLst>
                                  <p:childTnLst>
                                    <p:cmd type="call" cmd="playFrom(0.0)">
                                      <p:cBhvr>
                                        <p:cTn id="8" dur="615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1"/>
                </p:tgtEl>
              </p:cMediaNode>
            </p:audio>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light&#10;&#10;Description automatically generated">
            <a:extLst>
              <a:ext uri="{FF2B5EF4-FFF2-40B4-BE49-F238E27FC236}">
                <a16:creationId xmlns:a16="http://schemas.microsoft.com/office/drawing/2014/main" id="{640CCA5A-ACD0-3D49-B0E9-552DC30C40C7}"/>
              </a:ext>
            </a:extLst>
          </p:cNvPr>
          <p:cNvPicPr>
            <a:picLocks noChangeAspect="1"/>
          </p:cNvPicPr>
          <p:nvPr/>
        </p:nvPicPr>
        <p:blipFill rotWithShape="1">
          <a:blip r:embed="rId5">
            <a:extLst>
              <a:ext uri="{28A0092B-C50C-407E-A947-70E740481C1C}">
                <a14:useLocalDpi xmlns:a14="http://schemas.microsoft.com/office/drawing/2010/main" val="0"/>
              </a:ext>
            </a:extLst>
          </a:blip>
          <a:srcRect b="25000"/>
          <a:stretch/>
        </p:blipFill>
        <p:spPr>
          <a:xfrm>
            <a:off x="0" y="0"/>
            <a:ext cx="9143980" cy="5143490"/>
          </a:xfrm>
          <a:prstGeom prst="rect">
            <a:avLst/>
          </a:prstGeom>
          <a:noFill/>
        </p:spPr>
      </p:pic>
      <p:sp>
        <p:nvSpPr>
          <p:cNvPr id="7" name="Content Placeholder 6">
            <a:extLst>
              <a:ext uri="{FF2B5EF4-FFF2-40B4-BE49-F238E27FC236}">
                <a16:creationId xmlns:a16="http://schemas.microsoft.com/office/drawing/2014/main" id="{AA47FDCB-874E-D44C-86FC-19F3368C0FD9}"/>
              </a:ext>
            </a:extLst>
          </p:cNvPr>
          <p:cNvSpPr>
            <a:spLocks noGrp="1"/>
          </p:cNvSpPr>
          <p:nvPr>
            <p:ph idx="1"/>
          </p:nvPr>
        </p:nvSpPr>
        <p:spPr>
          <a:xfrm>
            <a:off x="231102" y="2294626"/>
            <a:ext cx="8681776" cy="2848863"/>
          </a:xfrm>
        </p:spPr>
        <p:txBody>
          <a:bodyPr>
            <a:noAutofit/>
          </a:bodyPr>
          <a:lstStyle/>
          <a:p>
            <a:pPr marL="0" indent="0" algn="ctr">
              <a:buNone/>
            </a:pPr>
            <a:r>
              <a:rPr lang="en-US" sz="6600" b="1" kern="0" dirty="0">
                <a:solidFill>
                  <a:srgbClr val="FFC000"/>
                </a:solidFill>
                <a:latin typeface="Chiller" panose="04020404031007020602" pitchFamily="82" charset="0"/>
                <a:ea typeface="Roboto"/>
                <a:sym typeface="Roboto"/>
              </a:rPr>
              <a:t>What percent of women will begin shopping for Halloween prior to October 1?</a:t>
            </a:r>
            <a:endParaRPr lang="en-US" sz="3200" dirty="0">
              <a:solidFill>
                <a:srgbClr val="BF9000"/>
              </a:solidFill>
              <a:latin typeface="Chiller" panose="04020404031007020602" pitchFamily="82" charset="0"/>
            </a:endParaRPr>
          </a:p>
        </p:txBody>
      </p:sp>
      <p:sp>
        <p:nvSpPr>
          <p:cNvPr id="8" name="Title 1">
            <a:extLst>
              <a:ext uri="{FF2B5EF4-FFF2-40B4-BE49-F238E27FC236}">
                <a16:creationId xmlns:a16="http://schemas.microsoft.com/office/drawing/2014/main" id="{B4A82EEA-A751-BB45-B484-382663A5E49B}"/>
              </a:ext>
            </a:extLst>
          </p:cNvPr>
          <p:cNvSpPr txBox="1">
            <a:spLocks/>
          </p:cNvSpPr>
          <p:nvPr/>
        </p:nvSpPr>
        <p:spPr>
          <a:xfrm>
            <a:off x="125043" y="-76294"/>
            <a:ext cx="1065401" cy="152705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r>
              <a:rPr lang="en-US" sz="9600" dirty="0">
                <a:latin typeface="Chiller" panose="04020404031007020602" pitchFamily="82" charset="0"/>
              </a:rPr>
              <a:t>8. </a:t>
            </a:r>
          </a:p>
        </p:txBody>
      </p:sp>
      <p:sp>
        <p:nvSpPr>
          <p:cNvPr id="9" name="Title 1">
            <a:extLst>
              <a:ext uri="{FF2B5EF4-FFF2-40B4-BE49-F238E27FC236}">
                <a16:creationId xmlns:a16="http://schemas.microsoft.com/office/drawing/2014/main" id="{B030FC39-7062-D64F-864E-4A9BBF1A18AE}"/>
              </a:ext>
            </a:extLst>
          </p:cNvPr>
          <p:cNvSpPr txBox="1">
            <a:spLocks/>
          </p:cNvSpPr>
          <p:nvPr/>
        </p:nvSpPr>
        <p:spPr>
          <a:xfrm>
            <a:off x="4572000" y="222195"/>
            <a:ext cx="4123035" cy="244328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pPr algn="ctr"/>
            <a:r>
              <a:rPr lang="en-US" sz="8800" b="1" dirty="0">
                <a:solidFill>
                  <a:srgbClr val="43CEFF"/>
                </a:solidFill>
                <a:latin typeface="Chiller" panose="04020404031007020602" pitchFamily="82" charset="0"/>
              </a:rPr>
              <a:t>42%</a:t>
            </a:r>
          </a:p>
        </p:txBody>
      </p:sp>
      <p:pic>
        <p:nvPicPr>
          <p:cNvPr id="10" name="entrance">
            <a:hlinkClick r:id="" action="ppaction://media"/>
            <a:extLst>
              <a:ext uri="{FF2B5EF4-FFF2-40B4-BE49-F238E27FC236}">
                <a16:creationId xmlns:a16="http://schemas.microsoft.com/office/drawing/2014/main" id="{5DF20105-2D82-574F-99B3-20B3C7390A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1102" y="4521632"/>
            <a:ext cx="414572" cy="414572"/>
          </a:xfrm>
          <a:prstGeom prst="rect">
            <a:avLst/>
          </a:prstGeom>
        </p:spPr>
      </p:pic>
    </p:spTree>
    <p:extLst>
      <p:ext uri="{BB962C8B-B14F-4D97-AF65-F5344CB8AC3E}">
        <p14:creationId xmlns:p14="http://schemas.microsoft.com/office/powerpoint/2010/main" val="183660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2000"/>
                                  </p:stCondLst>
                                  <p:childTnLst>
                                    <p:cmd type="call" cmd="playFrom(0.0)">
                                      <p:cBhvr>
                                        <p:cTn id="9" dur="130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light&#10;&#10;Description automatically generated">
            <a:extLst>
              <a:ext uri="{FF2B5EF4-FFF2-40B4-BE49-F238E27FC236}">
                <a16:creationId xmlns:a16="http://schemas.microsoft.com/office/drawing/2014/main" id="{640CCA5A-ACD0-3D49-B0E9-552DC30C40C7}"/>
              </a:ext>
            </a:extLst>
          </p:cNvPr>
          <p:cNvPicPr>
            <a:picLocks noChangeAspect="1"/>
          </p:cNvPicPr>
          <p:nvPr/>
        </p:nvPicPr>
        <p:blipFill rotWithShape="1">
          <a:blip r:embed="rId5">
            <a:extLst>
              <a:ext uri="{28A0092B-C50C-407E-A947-70E740481C1C}">
                <a14:useLocalDpi xmlns:a14="http://schemas.microsoft.com/office/drawing/2010/main" val="0"/>
              </a:ext>
            </a:extLst>
          </a:blip>
          <a:srcRect b="25000"/>
          <a:stretch/>
        </p:blipFill>
        <p:spPr>
          <a:xfrm>
            <a:off x="0" y="0"/>
            <a:ext cx="9143980" cy="5143490"/>
          </a:xfrm>
          <a:prstGeom prst="rect">
            <a:avLst/>
          </a:prstGeom>
          <a:noFill/>
        </p:spPr>
      </p:pic>
      <p:sp>
        <p:nvSpPr>
          <p:cNvPr id="7" name="Content Placeholder 6">
            <a:extLst>
              <a:ext uri="{FF2B5EF4-FFF2-40B4-BE49-F238E27FC236}">
                <a16:creationId xmlns:a16="http://schemas.microsoft.com/office/drawing/2014/main" id="{AA47FDCB-874E-D44C-86FC-19F3368C0FD9}"/>
              </a:ext>
            </a:extLst>
          </p:cNvPr>
          <p:cNvSpPr>
            <a:spLocks noGrp="1"/>
          </p:cNvSpPr>
          <p:nvPr>
            <p:ph idx="1"/>
          </p:nvPr>
        </p:nvSpPr>
        <p:spPr>
          <a:xfrm>
            <a:off x="231102" y="2887670"/>
            <a:ext cx="8681776" cy="2255819"/>
          </a:xfrm>
        </p:spPr>
        <p:txBody>
          <a:bodyPr>
            <a:noAutofit/>
          </a:bodyPr>
          <a:lstStyle/>
          <a:p>
            <a:pPr marL="0" indent="0" algn="ctr">
              <a:buNone/>
            </a:pPr>
            <a:r>
              <a:rPr lang="en-US" sz="6600" b="1" kern="0" dirty="0">
                <a:solidFill>
                  <a:srgbClr val="FFC000"/>
                </a:solidFill>
                <a:latin typeface="Chiller" panose="04020404031007020602" pitchFamily="82" charset="0"/>
                <a:ea typeface="Roboto"/>
                <a:sym typeface="Roboto"/>
              </a:rPr>
              <a:t>Of celebrants, what percent will decorate their home or yard?</a:t>
            </a:r>
            <a:endParaRPr lang="en-US" sz="3200" dirty="0">
              <a:solidFill>
                <a:srgbClr val="BF9000"/>
              </a:solidFill>
              <a:latin typeface="Chiller" panose="04020404031007020602" pitchFamily="82" charset="0"/>
            </a:endParaRPr>
          </a:p>
        </p:txBody>
      </p:sp>
      <p:sp>
        <p:nvSpPr>
          <p:cNvPr id="8" name="Title 1">
            <a:extLst>
              <a:ext uri="{FF2B5EF4-FFF2-40B4-BE49-F238E27FC236}">
                <a16:creationId xmlns:a16="http://schemas.microsoft.com/office/drawing/2014/main" id="{B4A82EEA-A751-BB45-B484-382663A5E49B}"/>
              </a:ext>
            </a:extLst>
          </p:cNvPr>
          <p:cNvSpPr txBox="1">
            <a:spLocks/>
          </p:cNvSpPr>
          <p:nvPr/>
        </p:nvSpPr>
        <p:spPr>
          <a:xfrm>
            <a:off x="125043" y="-76294"/>
            <a:ext cx="1065401" cy="152705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r>
              <a:rPr lang="en-US" sz="9600" dirty="0">
                <a:latin typeface="Chiller" panose="04020404031007020602" pitchFamily="82" charset="0"/>
              </a:rPr>
              <a:t>9. </a:t>
            </a:r>
          </a:p>
        </p:txBody>
      </p:sp>
      <p:sp>
        <p:nvSpPr>
          <p:cNvPr id="9" name="Title 1">
            <a:extLst>
              <a:ext uri="{FF2B5EF4-FFF2-40B4-BE49-F238E27FC236}">
                <a16:creationId xmlns:a16="http://schemas.microsoft.com/office/drawing/2014/main" id="{B030FC39-7062-D64F-864E-4A9BBF1A18AE}"/>
              </a:ext>
            </a:extLst>
          </p:cNvPr>
          <p:cNvSpPr txBox="1">
            <a:spLocks/>
          </p:cNvSpPr>
          <p:nvPr/>
        </p:nvSpPr>
        <p:spPr>
          <a:xfrm>
            <a:off x="4572000" y="222195"/>
            <a:ext cx="4123035" cy="244328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pPr algn="ctr"/>
            <a:r>
              <a:rPr lang="en-US" sz="8800" b="1" dirty="0">
                <a:solidFill>
                  <a:srgbClr val="43CEFF"/>
                </a:solidFill>
                <a:latin typeface="Chiller" panose="04020404031007020602" pitchFamily="82" charset="0"/>
              </a:rPr>
              <a:t>53%</a:t>
            </a:r>
          </a:p>
        </p:txBody>
      </p:sp>
      <p:pic>
        <p:nvPicPr>
          <p:cNvPr id="11" name="cackle4">
            <a:hlinkClick r:id="" action="ppaction://media"/>
            <a:extLst>
              <a:ext uri="{FF2B5EF4-FFF2-40B4-BE49-F238E27FC236}">
                <a16:creationId xmlns:a16="http://schemas.microsoft.com/office/drawing/2014/main" id="{01803F13-27A3-B64B-B374-3F43F86981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43" y="4673319"/>
            <a:ext cx="313447" cy="313447"/>
          </a:xfrm>
          <a:prstGeom prst="rect">
            <a:avLst/>
          </a:prstGeom>
        </p:spPr>
      </p:pic>
    </p:spTree>
    <p:extLst>
      <p:ext uri="{BB962C8B-B14F-4D97-AF65-F5344CB8AC3E}">
        <p14:creationId xmlns:p14="http://schemas.microsoft.com/office/powerpoint/2010/main" val="225921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2000"/>
                                  </p:stCondLst>
                                  <p:childTnLst>
                                    <p:cmd type="call" cmd="playFrom(0.0)">
                                      <p:cBhvr>
                                        <p:cTn id="9" dur="29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
                </p:tgtEl>
              </p:cMediaNode>
            </p:audio>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light&#10;&#10;Description automatically generated">
            <a:extLst>
              <a:ext uri="{FF2B5EF4-FFF2-40B4-BE49-F238E27FC236}">
                <a16:creationId xmlns:a16="http://schemas.microsoft.com/office/drawing/2014/main" id="{640CCA5A-ACD0-3D49-B0E9-552DC30C40C7}"/>
              </a:ext>
            </a:extLst>
          </p:cNvPr>
          <p:cNvPicPr>
            <a:picLocks noChangeAspect="1"/>
          </p:cNvPicPr>
          <p:nvPr/>
        </p:nvPicPr>
        <p:blipFill rotWithShape="1">
          <a:blip r:embed="rId5">
            <a:extLst>
              <a:ext uri="{28A0092B-C50C-407E-A947-70E740481C1C}">
                <a14:useLocalDpi xmlns:a14="http://schemas.microsoft.com/office/drawing/2010/main" val="0"/>
              </a:ext>
            </a:extLst>
          </a:blip>
          <a:srcRect b="25000"/>
          <a:stretch/>
        </p:blipFill>
        <p:spPr>
          <a:xfrm>
            <a:off x="0" y="0"/>
            <a:ext cx="9143980" cy="5143490"/>
          </a:xfrm>
          <a:prstGeom prst="rect">
            <a:avLst/>
          </a:prstGeom>
          <a:noFill/>
        </p:spPr>
      </p:pic>
      <p:sp>
        <p:nvSpPr>
          <p:cNvPr id="7" name="Content Placeholder 6">
            <a:extLst>
              <a:ext uri="{FF2B5EF4-FFF2-40B4-BE49-F238E27FC236}">
                <a16:creationId xmlns:a16="http://schemas.microsoft.com/office/drawing/2014/main" id="{AA47FDCB-874E-D44C-86FC-19F3368C0FD9}"/>
              </a:ext>
            </a:extLst>
          </p:cNvPr>
          <p:cNvSpPr>
            <a:spLocks noGrp="1"/>
          </p:cNvSpPr>
          <p:nvPr>
            <p:ph idx="1"/>
          </p:nvPr>
        </p:nvSpPr>
        <p:spPr>
          <a:xfrm>
            <a:off x="231102" y="2417500"/>
            <a:ext cx="8681776" cy="2255819"/>
          </a:xfrm>
        </p:spPr>
        <p:txBody>
          <a:bodyPr>
            <a:noAutofit/>
          </a:bodyPr>
          <a:lstStyle/>
          <a:p>
            <a:pPr marL="0" indent="0" algn="ctr">
              <a:buNone/>
            </a:pPr>
            <a:r>
              <a:rPr lang="en-US" sz="6600" b="1" kern="0" dirty="0">
                <a:solidFill>
                  <a:srgbClr val="FFC000"/>
                </a:solidFill>
                <a:latin typeface="Chiller" panose="04020404031007020602" pitchFamily="82" charset="0"/>
                <a:ea typeface="Roboto"/>
                <a:sym typeface="Roboto"/>
              </a:rPr>
              <a:t>What is the average planned Halloween spending per person on a costume?</a:t>
            </a:r>
            <a:endParaRPr lang="en-US" sz="3200" dirty="0">
              <a:solidFill>
                <a:srgbClr val="BF9000"/>
              </a:solidFill>
              <a:latin typeface="Chiller" panose="04020404031007020602" pitchFamily="82" charset="0"/>
            </a:endParaRPr>
          </a:p>
        </p:txBody>
      </p:sp>
      <p:sp>
        <p:nvSpPr>
          <p:cNvPr id="8" name="Title 1">
            <a:extLst>
              <a:ext uri="{FF2B5EF4-FFF2-40B4-BE49-F238E27FC236}">
                <a16:creationId xmlns:a16="http://schemas.microsoft.com/office/drawing/2014/main" id="{B4A82EEA-A751-BB45-B484-382663A5E49B}"/>
              </a:ext>
            </a:extLst>
          </p:cNvPr>
          <p:cNvSpPr txBox="1">
            <a:spLocks/>
          </p:cNvSpPr>
          <p:nvPr/>
        </p:nvSpPr>
        <p:spPr>
          <a:xfrm>
            <a:off x="125043" y="-76294"/>
            <a:ext cx="1565734" cy="152705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r>
              <a:rPr lang="en-US" sz="9600" dirty="0">
                <a:latin typeface="Chiller" panose="04020404031007020602" pitchFamily="82" charset="0"/>
              </a:rPr>
              <a:t>10. </a:t>
            </a:r>
          </a:p>
        </p:txBody>
      </p:sp>
      <p:sp>
        <p:nvSpPr>
          <p:cNvPr id="9" name="Title 1">
            <a:extLst>
              <a:ext uri="{FF2B5EF4-FFF2-40B4-BE49-F238E27FC236}">
                <a16:creationId xmlns:a16="http://schemas.microsoft.com/office/drawing/2014/main" id="{B030FC39-7062-D64F-864E-4A9BBF1A18AE}"/>
              </a:ext>
            </a:extLst>
          </p:cNvPr>
          <p:cNvSpPr txBox="1">
            <a:spLocks/>
          </p:cNvSpPr>
          <p:nvPr/>
        </p:nvSpPr>
        <p:spPr>
          <a:xfrm>
            <a:off x="4572000" y="222195"/>
            <a:ext cx="4123035" cy="244328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pPr algn="ctr"/>
            <a:r>
              <a:rPr lang="en-US" sz="8800" b="1" dirty="0">
                <a:solidFill>
                  <a:srgbClr val="43CEFF"/>
                </a:solidFill>
                <a:latin typeface="Chiller" panose="04020404031007020602" pitchFamily="82" charset="0"/>
              </a:rPr>
              <a:t>$29.90</a:t>
            </a:r>
          </a:p>
        </p:txBody>
      </p:sp>
      <p:pic>
        <p:nvPicPr>
          <p:cNvPr id="11" name="cackle4">
            <a:hlinkClick r:id="" action="ppaction://media"/>
            <a:extLst>
              <a:ext uri="{FF2B5EF4-FFF2-40B4-BE49-F238E27FC236}">
                <a16:creationId xmlns:a16="http://schemas.microsoft.com/office/drawing/2014/main" id="{01803F13-27A3-B64B-B374-3F43F86981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43" y="4673319"/>
            <a:ext cx="313447" cy="313447"/>
          </a:xfrm>
          <a:prstGeom prst="rect">
            <a:avLst/>
          </a:prstGeom>
        </p:spPr>
      </p:pic>
    </p:spTree>
    <p:extLst>
      <p:ext uri="{BB962C8B-B14F-4D97-AF65-F5344CB8AC3E}">
        <p14:creationId xmlns:p14="http://schemas.microsoft.com/office/powerpoint/2010/main" val="351605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2000"/>
                                  </p:stCondLst>
                                  <p:childTnLst>
                                    <p:cmd type="call" cmd="playFrom(0.0)">
                                      <p:cBhvr>
                                        <p:cTn id="9" dur="29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
                </p:tgtEl>
              </p:cMediaNode>
            </p:audio>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light&#10;&#10;Description automatically generated">
            <a:extLst>
              <a:ext uri="{FF2B5EF4-FFF2-40B4-BE49-F238E27FC236}">
                <a16:creationId xmlns:a16="http://schemas.microsoft.com/office/drawing/2014/main" id="{640CCA5A-ACD0-3D49-B0E9-552DC30C40C7}"/>
              </a:ext>
            </a:extLst>
          </p:cNvPr>
          <p:cNvPicPr>
            <a:picLocks noChangeAspect="1"/>
          </p:cNvPicPr>
          <p:nvPr/>
        </p:nvPicPr>
        <p:blipFill rotWithShape="1">
          <a:blip r:embed="rId5">
            <a:extLst>
              <a:ext uri="{28A0092B-C50C-407E-A947-70E740481C1C}">
                <a14:useLocalDpi xmlns:a14="http://schemas.microsoft.com/office/drawing/2010/main" val="0"/>
              </a:ext>
            </a:extLst>
          </a:blip>
          <a:srcRect b="25000"/>
          <a:stretch/>
        </p:blipFill>
        <p:spPr>
          <a:xfrm>
            <a:off x="0" y="0"/>
            <a:ext cx="9143980" cy="5143490"/>
          </a:xfrm>
          <a:prstGeom prst="rect">
            <a:avLst/>
          </a:prstGeom>
          <a:noFill/>
        </p:spPr>
      </p:pic>
      <p:sp>
        <p:nvSpPr>
          <p:cNvPr id="7" name="Content Placeholder 6">
            <a:extLst>
              <a:ext uri="{FF2B5EF4-FFF2-40B4-BE49-F238E27FC236}">
                <a16:creationId xmlns:a16="http://schemas.microsoft.com/office/drawing/2014/main" id="{AA47FDCB-874E-D44C-86FC-19F3368C0FD9}"/>
              </a:ext>
            </a:extLst>
          </p:cNvPr>
          <p:cNvSpPr>
            <a:spLocks noGrp="1"/>
          </p:cNvSpPr>
          <p:nvPr>
            <p:ph idx="1"/>
          </p:nvPr>
        </p:nvSpPr>
        <p:spPr>
          <a:xfrm>
            <a:off x="231102" y="2417500"/>
            <a:ext cx="8681776" cy="2255819"/>
          </a:xfrm>
        </p:spPr>
        <p:txBody>
          <a:bodyPr>
            <a:noAutofit/>
          </a:bodyPr>
          <a:lstStyle/>
          <a:p>
            <a:pPr marL="0" indent="0" algn="ctr">
              <a:buNone/>
            </a:pPr>
            <a:r>
              <a:rPr lang="en-US" sz="6600" b="1" kern="0" dirty="0">
                <a:solidFill>
                  <a:srgbClr val="FFC000"/>
                </a:solidFill>
                <a:latin typeface="Chiller" panose="04020404031007020602" pitchFamily="82" charset="0"/>
                <a:ea typeface="Roboto"/>
                <a:sym typeface="Roboto"/>
              </a:rPr>
              <a:t>Of celebrants aged 25-34, what percent plan to purchase a costume?</a:t>
            </a:r>
            <a:endParaRPr lang="en-US" sz="3200" dirty="0">
              <a:solidFill>
                <a:srgbClr val="BF9000"/>
              </a:solidFill>
              <a:latin typeface="Chiller" panose="04020404031007020602" pitchFamily="82" charset="0"/>
            </a:endParaRPr>
          </a:p>
        </p:txBody>
      </p:sp>
      <p:sp>
        <p:nvSpPr>
          <p:cNvPr id="8" name="Title 1">
            <a:extLst>
              <a:ext uri="{FF2B5EF4-FFF2-40B4-BE49-F238E27FC236}">
                <a16:creationId xmlns:a16="http://schemas.microsoft.com/office/drawing/2014/main" id="{B4A82EEA-A751-BB45-B484-382663A5E49B}"/>
              </a:ext>
            </a:extLst>
          </p:cNvPr>
          <p:cNvSpPr txBox="1">
            <a:spLocks/>
          </p:cNvSpPr>
          <p:nvPr/>
        </p:nvSpPr>
        <p:spPr>
          <a:xfrm>
            <a:off x="125043" y="-76294"/>
            <a:ext cx="1565734" cy="152705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r>
              <a:rPr lang="en-US" sz="9600" dirty="0">
                <a:latin typeface="Chiller" panose="04020404031007020602" pitchFamily="82" charset="0"/>
              </a:rPr>
              <a:t>11. </a:t>
            </a:r>
          </a:p>
        </p:txBody>
      </p:sp>
      <p:sp>
        <p:nvSpPr>
          <p:cNvPr id="9" name="Title 1">
            <a:extLst>
              <a:ext uri="{FF2B5EF4-FFF2-40B4-BE49-F238E27FC236}">
                <a16:creationId xmlns:a16="http://schemas.microsoft.com/office/drawing/2014/main" id="{B030FC39-7062-D64F-864E-4A9BBF1A18AE}"/>
              </a:ext>
            </a:extLst>
          </p:cNvPr>
          <p:cNvSpPr txBox="1">
            <a:spLocks/>
          </p:cNvSpPr>
          <p:nvPr/>
        </p:nvSpPr>
        <p:spPr>
          <a:xfrm>
            <a:off x="4572000" y="222195"/>
            <a:ext cx="4123035" cy="244328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pPr algn="ctr"/>
            <a:r>
              <a:rPr lang="en-US" sz="8800" b="1" dirty="0">
                <a:solidFill>
                  <a:srgbClr val="43CEFF"/>
                </a:solidFill>
                <a:latin typeface="Chiller" panose="04020404031007020602" pitchFamily="82" charset="0"/>
              </a:rPr>
              <a:t>88%</a:t>
            </a:r>
          </a:p>
        </p:txBody>
      </p:sp>
      <p:pic>
        <p:nvPicPr>
          <p:cNvPr id="11" name="cackle4">
            <a:hlinkClick r:id="" action="ppaction://media"/>
            <a:extLst>
              <a:ext uri="{FF2B5EF4-FFF2-40B4-BE49-F238E27FC236}">
                <a16:creationId xmlns:a16="http://schemas.microsoft.com/office/drawing/2014/main" id="{01803F13-27A3-B64B-B374-3F43F86981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43" y="4673319"/>
            <a:ext cx="313447" cy="313447"/>
          </a:xfrm>
          <a:prstGeom prst="rect">
            <a:avLst/>
          </a:prstGeom>
        </p:spPr>
      </p:pic>
    </p:spTree>
    <p:extLst>
      <p:ext uri="{BB962C8B-B14F-4D97-AF65-F5344CB8AC3E}">
        <p14:creationId xmlns:p14="http://schemas.microsoft.com/office/powerpoint/2010/main" val="4989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2000"/>
                                  </p:stCondLst>
                                  <p:childTnLst>
                                    <p:cmd type="call" cmd="playFrom(0.0)">
                                      <p:cBhvr>
                                        <p:cTn id="9" dur="29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
                </p:tgtEl>
              </p:cMediaNode>
            </p:audio>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E9B2803-003A-9F48-923F-609624E7CFAF}"/>
              </a:ext>
            </a:extLst>
          </p:cNvPr>
          <p:cNvSpPr>
            <a:spLocks noGrp="1"/>
          </p:cNvSpPr>
          <p:nvPr>
            <p:ph sz="half" idx="1"/>
          </p:nvPr>
        </p:nvSpPr>
        <p:spPr>
          <a:xfrm>
            <a:off x="482958" y="879894"/>
            <a:ext cx="4382340" cy="3795138"/>
          </a:xfrm>
        </p:spPr>
        <p:txBody>
          <a:bodyPr>
            <a:normAutofit/>
          </a:bodyPr>
          <a:lstStyle/>
          <a:p>
            <a:pPr marL="0" indent="0">
              <a:buNone/>
            </a:pPr>
            <a:r>
              <a:rPr lang="en-US" sz="3200" b="1" dirty="0"/>
              <a:t>Alyse Pflanz</a:t>
            </a:r>
          </a:p>
          <a:p>
            <a:pPr marL="0" indent="0">
              <a:buNone/>
            </a:pPr>
            <a:r>
              <a:rPr lang="en-US" sz="2000" b="1" dirty="0"/>
              <a:t>Director</a:t>
            </a:r>
          </a:p>
          <a:p>
            <a:pPr marL="0" indent="0">
              <a:buNone/>
            </a:pPr>
            <a:r>
              <a:rPr lang="en-US" sz="2000" b="1" dirty="0"/>
              <a:t>UNK Center of Economic Education</a:t>
            </a:r>
          </a:p>
          <a:p>
            <a:pPr marL="0" indent="0">
              <a:buNone/>
            </a:pPr>
            <a:endParaRPr lang="en-US" sz="1700" dirty="0"/>
          </a:p>
          <a:p>
            <a:pPr marL="0" indent="0">
              <a:buNone/>
            </a:pPr>
            <a:r>
              <a:rPr lang="en-US" sz="1700" dirty="0"/>
              <a:t>Born and raised in Nebraska, I was a 7-12 BMIT teacher for four years </a:t>
            </a:r>
            <a:r>
              <a:rPr lang="en-US" sz="1700" dirty="0">
                <a:sym typeface="Wingdings" pitchFamily="2" charset="2"/>
              </a:rPr>
              <a:t></a:t>
            </a:r>
            <a:r>
              <a:rPr lang="en-US" sz="1700" dirty="0"/>
              <a:t> turned college instructor. I just finished my 3</a:t>
            </a:r>
            <a:r>
              <a:rPr lang="en-US" sz="1700" baseline="30000" dirty="0"/>
              <a:t>rd</a:t>
            </a:r>
            <a:r>
              <a:rPr lang="en-US" sz="1700" dirty="0"/>
              <a:t> year at UNK advising and teaching pre-service business education and business administration students, along with running the center. I am also working on my PhD in Educational Studies at UNL. </a:t>
            </a:r>
          </a:p>
        </p:txBody>
      </p:sp>
      <p:pic>
        <p:nvPicPr>
          <p:cNvPr id="9" name="Picture 8" descr="A person posing for the camera&#10;&#10;Description automatically generated">
            <a:extLst>
              <a:ext uri="{FF2B5EF4-FFF2-40B4-BE49-F238E27FC236}">
                <a16:creationId xmlns:a16="http://schemas.microsoft.com/office/drawing/2014/main" id="{AB3AC53E-6306-9742-8BB2-BC7A6641D769}"/>
              </a:ext>
            </a:extLst>
          </p:cNvPr>
          <p:cNvPicPr>
            <a:picLocks noChangeAspect="1"/>
          </p:cNvPicPr>
          <p:nvPr/>
        </p:nvPicPr>
        <p:blipFill rotWithShape="1">
          <a:blip r:embed="rId2"/>
          <a:srcRect t="329" b="2365"/>
          <a:stretch/>
        </p:blipFill>
        <p:spPr>
          <a:xfrm>
            <a:off x="5640671" y="811961"/>
            <a:ext cx="2712766" cy="3519578"/>
          </a:xfrm>
          <a:prstGeom prst="rect">
            <a:avLst/>
          </a:prstGeom>
          <a:noFill/>
          <a:effectLst>
            <a:glow rad="254000">
              <a:schemeClr val="accent1">
                <a:alpha val="40000"/>
              </a:schemeClr>
            </a:glow>
          </a:effectLst>
        </p:spPr>
      </p:pic>
    </p:spTree>
    <p:extLst>
      <p:ext uri="{BB962C8B-B14F-4D97-AF65-F5344CB8AC3E}">
        <p14:creationId xmlns:p14="http://schemas.microsoft.com/office/powerpoint/2010/main" val="285222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light&#10;&#10;Description automatically generated">
            <a:extLst>
              <a:ext uri="{FF2B5EF4-FFF2-40B4-BE49-F238E27FC236}">
                <a16:creationId xmlns:a16="http://schemas.microsoft.com/office/drawing/2014/main" id="{640CCA5A-ACD0-3D49-B0E9-552DC30C40C7}"/>
              </a:ext>
            </a:extLst>
          </p:cNvPr>
          <p:cNvPicPr>
            <a:picLocks noChangeAspect="1"/>
          </p:cNvPicPr>
          <p:nvPr/>
        </p:nvPicPr>
        <p:blipFill rotWithShape="1">
          <a:blip r:embed="rId5">
            <a:extLst>
              <a:ext uri="{28A0092B-C50C-407E-A947-70E740481C1C}">
                <a14:useLocalDpi xmlns:a14="http://schemas.microsoft.com/office/drawing/2010/main" val="0"/>
              </a:ext>
            </a:extLst>
          </a:blip>
          <a:srcRect b="25000"/>
          <a:stretch/>
        </p:blipFill>
        <p:spPr>
          <a:xfrm>
            <a:off x="0" y="0"/>
            <a:ext cx="9143980" cy="5143490"/>
          </a:xfrm>
          <a:prstGeom prst="rect">
            <a:avLst/>
          </a:prstGeom>
          <a:noFill/>
        </p:spPr>
      </p:pic>
      <p:sp>
        <p:nvSpPr>
          <p:cNvPr id="7" name="Content Placeholder 6">
            <a:extLst>
              <a:ext uri="{FF2B5EF4-FFF2-40B4-BE49-F238E27FC236}">
                <a16:creationId xmlns:a16="http://schemas.microsoft.com/office/drawing/2014/main" id="{AA47FDCB-874E-D44C-86FC-19F3368C0FD9}"/>
              </a:ext>
            </a:extLst>
          </p:cNvPr>
          <p:cNvSpPr>
            <a:spLocks noGrp="1"/>
          </p:cNvSpPr>
          <p:nvPr>
            <p:ph idx="1"/>
          </p:nvPr>
        </p:nvSpPr>
        <p:spPr>
          <a:xfrm>
            <a:off x="231102" y="2417500"/>
            <a:ext cx="8681776" cy="2255819"/>
          </a:xfrm>
        </p:spPr>
        <p:txBody>
          <a:bodyPr>
            <a:noAutofit/>
          </a:bodyPr>
          <a:lstStyle/>
          <a:p>
            <a:pPr marL="0" indent="0" algn="ctr">
              <a:buNone/>
            </a:pPr>
            <a:r>
              <a:rPr lang="en-US" sz="6600" b="1" kern="0" dirty="0">
                <a:solidFill>
                  <a:srgbClr val="FFC000"/>
                </a:solidFill>
                <a:latin typeface="Chiller" panose="04020404031007020602" pitchFamily="82" charset="0"/>
                <a:ea typeface="Roboto"/>
                <a:sym typeface="Roboto"/>
              </a:rPr>
              <a:t>Of celebrants, what percent plan to purchase a greeting card?</a:t>
            </a:r>
            <a:endParaRPr lang="en-US" sz="3200" dirty="0">
              <a:solidFill>
                <a:srgbClr val="BF9000"/>
              </a:solidFill>
              <a:latin typeface="Chiller" panose="04020404031007020602" pitchFamily="82" charset="0"/>
            </a:endParaRPr>
          </a:p>
        </p:txBody>
      </p:sp>
      <p:sp>
        <p:nvSpPr>
          <p:cNvPr id="8" name="Title 1">
            <a:extLst>
              <a:ext uri="{FF2B5EF4-FFF2-40B4-BE49-F238E27FC236}">
                <a16:creationId xmlns:a16="http://schemas.microsoft.com/office/drawing/2014/main" id="{B4A82EEA-A751-BB45-B484-382663A5E49B}"/>
              </a:ext>
            </a:extLst>
          </p:cNvPr>
          <p:cNvSpPr txBox="1">
            <a:spLocks/>
          </p:cNvSpPr>
          <p:nvPr/>
        </p:nvSpPr>
        <p:spPr>
          <a:xfrm>
            <a:off x="125043" y="-76294"/>
            <a:ext cx="1565734" cy="152705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r>
              <a:rPr lang="en-US" sz="9600" dirty="0">
                <a:latin typeface="Chiller" panose="04020404031007020602" pitchFamily="82" charset="0"/>
              </a:rPr>
              <a:t>12. </a:t>
            </a:r>
          </a:p>
        </p:txBody>
      </p:sp>
      <p:sp>
        <p:nvSpPr>
          <p:cNvPr id="9" name="Title 1">
            <a:extLst>
              <a:ext uri="{FF2B5EF4-FFF2-40B4-BE49-F238E27FC236}">
                <a16:creationId xmlns:a16="http://schemas.microsoft.com/office/drawing/2014/main" id="{B030FC39-7062-D64F-864E-4A9BBF1A18AE}"/>
              </a:ext>
            </a:extLst>
          </p:cNvPr>
          <p:cNvSpPr txBox="1">
            <a:spLocks/>
          </p:cNvSpPr>
          <p:nvPr/>
        </p:nvSpPr>
        <p:spPr>
          <a:xfrm>
            <a:off x="4572000" y="222195"/>
            <a:ext cx="4123035" cy="244328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pPr algn="ctr"/>
            <a:r>
              <a:rPr lang="en-US" sz="8800" b="1" dirty="0">
                <a:solidFill>
                  <a:srgbClr val="43CEFF"/>
                </a:solidFill>
                <a:latin typeface="Chiller" panose="04020404031007020602" pitchFamily="82" charset="0"/>
              </a:rPr>
              <a:t>40%</a:t>
            </a:r>
          </a:p>
        </p:txBody>
      </p:sp>
      <p:pic>
        <p:nvPicPr>
          <p:cNvPr id="10" name="heartbeat">
            <a:hlinkClick r:id="" action="ppaction://media"/>
            <a:extLst>
              <a:ext uri="{FF2B5EF4-FFF2-40B4-BE49-F238E27FC236}">
                <a16:creationId xmlns:a16="http://schemas.microsoft.com/office/drawing/2014/main" id="{E84AC8D1-BFE0-4145-9E91-5C53ADE1AB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43" y="4673319"/>
            <a:ext cx="305410" cy="305410"/>
          </a:xfrm>
          <a:prstGeom prst="rect">
            <a:avLst/>
          </a:prstGeom>
        </p:spPr>
      </p:pic>
    </p:spTree>
    <p:extLst>
      <p:ext uri="{BB962C8B-B14F-4D97-AF65-F5344CB8AC3E}">
        <p14:creationId xmlns:p14="http://schemas.microsoft.com/office/powerpoint/2010/main" val="36339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2000"/>
                                  </p:stCondLst>
                                  <p:childTnLst>
                                    <p:cmd type="call" cmd="playFrom(0.0)">
                                      <p:cBhvr>
                                        <p:cTn id="9" dur="341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light&#10;&#10;Description automatically generated">
            <a:extLst>
              <a:ext uri="{FF2B5EF4-FFF2-40B4-BE49-F238E27FC236}">
                <a16:creationId xmlns:a16="http://schemas.microsoft.com/office/drawing/2014/main" id="{640CCA5A-ACD0-3D49-B0E9-552DC30C40C7}"/>
              </a:ext>
            </a:extLst>
          </p:cNvPr>
          <p:cNvPicPr>
            <a:picLocks noChangeAspect="1"/>
          </p:cNvPicPr>
          <p:nvPr/>
        </p:nvPicPr>
        <p:blipFill rotWithShape="1">
          <a:blip r:embed="rId3">
            <a:extLst>
              <a:ext uri="{28A0092B-C50C-407E-A947-70E740481C1C}">
                <a14:useLocalDpi xmlns:a14="http://schemas.microsoft.com/office/drawing/2010/main" val="0"/>
              </a:ext>
            </a:extLst>
          </a:blip>
          <a:srcRect b="25000"/>
          <a:stretch/>
        </p:blipFill>
        <p:spPr>
          <a:xfrm>
            <a:off x="0" y="0"/>
            <a:ext cx="9143980" cy="5143490"/>
          </a:xfrm>
          <a:prstGeom prst="rect">
            <a:avLst/>
          </a:prstGeom>
          <a:noFill/>
        </p:spPr>
      </p:pic>
      <p:sp>
        <p:nvSpPr>
          <p:cNvPr id="7" name="Content Placeholder 6">
            <a:extLst>
              <a:ext uri="{FF2B5EF4-FFF2-40B4-BE49-F238E27FC236}">
                <a16:creationId xmlns:a16="http://schemas.microsoft.com/office/drawing/2014/main" id="{AA47FDCB-874E-D44C-86FC-19F3368C0FD9}"/>
              </a:ext>
            </a:extLst>
          </p:cNvPr>
          <p:cNvSpPr>
            <a:spLocks noGrp="1"/>
          </p:cNvSpPr>
          <p:nvPr>
            <p:ph idx="1"/>
          </p:nvPr>
        </p:nvSpPr>
        <p:spPr>
          <a:xfrm>
            <a:off x="231102" y="1414742"/>
            <a:ext cx="8681776" cy="3728758"/>
          </a:xfrm>
        </p:spPr>
        <p:txBody>
          <a:bodyPr>
            <a:noAutofit/>
          </a:bodyPr>
          <a:lstStyle/>
          <a:p>
            <a:pPr marL="0" indent="0">
              <a:buNone/>
            </a:pPr>
            <a:r>
              <a:rPr lang="en-US" sz="2800" b="1" kern="0" dirty="0">
                <a:solidFill>
                  <a:srgbClr val="FFC000"/>
                </a:solidFill>
                <a:latin typeface="Chiller" panose="04020404031007020602" pitchFamily="82" charset="0"/>
                <a:ea typeface="Roboto"/>
                <a:sym typeface="Roboto"/>
              </a:rPr>
              <a:t>Your score right now will turn into extra credit points. You can turn in your sheet right now and receive extra credit OR you may risk them playing Card Sharks. If you can make it through all the cards without getting any wrong, I will double your extra credit. If you get one wrong, you will lose all your extra credit. Students who are playing should stand if they think the next card will be higher and sit on the floor if they think it is lower. Students in their chairs are either not playing or have been eliminated by getting a guess wrong.</a:t>
            </a:r>
            <a:br>
              <a:rPr lang="en-US" sz="2800" b="1" kern="0" dirty="0">
                <a:solidFill>
                  <a:srgbClr val="FFC000"/>
                </a:solidFill>
                <a:latin typeface="Chiller" panose="04020404031007020602" pitchFamily="82" charset="0"/>
                <a:ea typeface="Roboto"/>
                <a:sym typeface="Roboto"/>
              </a:rPr>
            </a:br>
            <a:br>
              <a:rPr lang="en-US" sz="2800" b="1" kern="0" dirty="0">
                <a:solidFill>
                  <a:srgbClr val="FFC000"/>
                </a:solidFill>
                <a:latin typeface="Chiller" panose="04020404031007020602" pitchFamily="82" charset="0"/>
                <a:ea typeface="Roboto"/>
                <a:sym typeface="Roboto"/>
              </a:rPr>
            </a:br>
            <a:r>
              <a:rPr lang="en-US" sz="2800" b="1" kern="0" dirty="0">
                <a:solidFill>
                  <a:srgbClr val="FFC000"/>
                </a:solidFill>
                <a:latin typeface="Chiller" panose="04020404031007020602" pitchFamily="82" charset="0"/>
                <a:ea typeface="Roboto"/>
                <a:sym typeface="Roboto"/>
              </a:rPr>
              <a:t>I will demonstrate and then you make your decision…. </a:t>
            </a:r>
            <a:endParaRPr lang="en-US" sz="3600" dirty="0">
              <a:solidFill>
                <a:srgbClr val="BF9000"/>
              </a:solidFill>
              <a:latin typeface="Chiller" panose="04020404031007020602" pitchFamily="82" charset="0"/>
            </a:endParaRPr>
          </a:p>
        </p:txBody>
      </p:sp>
      <p:sp>
        <p:nvSpPr>
          <p:cNvPr id="5" name="Title 1">
            <a:extLst>
              <a:ext uri="{FF2B5EF4-FFF2-40B4-BE49-F238E27FC236}">
                <a16:creationId xmlns:a16="http://schemas.microsoft.com/office/drawing/2014/main" id="{9D439045-0A0D-5A4B-A31F-5DD430924715}"/>
              </a:ext>
            </a:extLst>
          </p:cNvPr>
          <p:cNvSpPr txBox="1">
            <a:spLocks/>
          </p:cNvSpPr>
          <p:nvPr/>
        </p:nvSpPr>
        <p:spPr>
          <a:xfrm>
            <a:off x="3743864" y="-377902"/>
            <a:ext cx="5515667" cy="2170546"/>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pPr lvl="0" algn="ctr">
              <a:spcBef>
                <a:spcPts val="0"/>
              </a:spcBef>
              <a:buClr>
                <a:srgbClr val="000000"/>
              </a:buClr>
            </a:pPr>
            <a:r>
              <a:rPr lang="en-US" sz="4800" b="1" kern="0" dirty="0">
                <a:solidFill>
                  <a:srgbClr val="43CEFF"/>
                </a:solidFill>
                <a:latin typeface="Chiller" panose="04020404031007020602" pitchFamily="82" charset="0"/>
                <a:cs typeface="Arial"/>
                <a:sym typeface="Arial"/>
              </a:rPr>
              <a:t>What is your willingness to bear risk?</a:t>
            </a:r>
          </a:p>
        </p:txBody>
      </p:sp>
    </p:spTree>
    <p:extLst>
      <p:ext uri="{BB962C8B-B14F-4D97-AF65-F5344CB8AC3E}">
        <p14:creationId xmlns:p14="http://schemas.microsoft.com/office/powerpoint/2010/main" val="3835234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light&#10;&#10;Description automatically generated">
            <a:extLst>
              <a:ext uri="{FF2B5EF4-FFF2-40B4-BE49-F238E27FC236}">
                <a16:creationId xmlns:a16="http://schemas.microsoft.com/office/drawing/2014/main" id="{640CCA5A-ACD0-3D49-B0E9-552DC30C40C7}"/>
              </a:ext>
            </a:extLst>
          </p:cNvPr>
          <p:cNvPicPr>
            <a:picLocks noChangeAspect="1"/>
          </p:cNvPicPr>
          <p:nvPr/>
        </p:nvPicPr>
        <p:blipFill rotWithShape="1">
          <a:blip r:embed="rId3">
            <a:extLst>
              <a:ext uri="{28A0092B-C50C-407E-A947-70E740481C1C}">
                <a14:useLocalDpi xmlns:a14="http://schemas.microsoft.com/office/drawing/2010/main" val="0"/>
              </a:ext>
            </a:extLst>
          </a:blip>
          <a:srcRect b="25000"/>
          <a:stretch/>
        </p:blipFill>
        <p:spPr>
          <a:xfrm>
            <a:off x="0" y="0"/>
            <a:ext cx="9143980" cy="5143490"/>
          </a:xfrm>
          <a:prstGeom prst="rect">
            <a:avLst/>
          </a:prstGeom>
          <a:noFill/>
        </p:spPr>
      </p:pic>
      <p:sp>
        <p:nvSpPr>
          <p:cNvPr id="7" name="Content Placeholder 6">
            <a:extLst>
              <a:ext uri="{FF2B5EF4-FFF2-40B4-BE49-F238E27FC236}">
                <a16:creationId xmlns:a16="http://schemas.microsoft.com/office/drawing/2014/main" id="{AA47FDCB-874E-D44C-86FC-19F3368C0FD9}"/>
              </a:ext>
            </a:extLst>
          </p:cNvPr>
          <p:cNvSpPr>
            <a:spLocks noGrp="1"/>
          </p:cNvSpPr>
          <p:nvPr>
            <p:ph idx="1"/>
          </p:nvPr>
        </p:nvSpPr>
        <p:spPr>
          <a:xfrm>
            <a:off x="231102" y="2417500"/>
            <a:ext cx="8681776" cy="2255819"/>
          </a:xfrm>
        </p:spPr>
        <p:txBody>
          <a:bodyPr>
            <a:noAutofit/>
          </a:bodyPr>
          <a:lstStyle/>
          <a:p>
            <a:pPr marL="0" indent="0" algn="ctr">
              <a:buNone/>
            </a:pPr>
            <a:r>
              <a:rPr lang="en-US" sz="6600" b="1" kern="0" dirty="0">
                <a:solidFill>
                  <a:srgbClr val="FFC000"/>
                </a:solidFill>
                <a:latin typeface="Chiller" panose="04020404031007020602" pitchFamily="82" charset="0"/>
                <a:ea typeface="Roboto"/>
                <a:sym typeface="Roboto"/>
              </a:rPr>
              <a:t>It’s time to play </a:t>
            </a:r>
            <a:r>
              <a:rPr lang="en-US" sz="6600" b="1" kern="0" dirty="0">
                <a:solidFill>
                  <a:srgbClr val="FFC000"/>
                </a:solidFill>
                <a:latin typeface="Chiller" panose="04020404031007020602" pitchFamily="82" charset="0"/>
                <a:ea typeface="Roboto"/>
                <a:sym typeface="Roboto"/>
                <a:hlinkClick r:id="rId4"/>
              </a:rPr>
              <a:t>Card Sharks</a:t>
            </a:r>
            <a:r>
              <a:rPr lang="en-US" sz="6600" b="1" kern="0" dirty="0">
                <a:solidFill>
                  <a:srgbClr val="FFC000"/>
                </a:solidFill>
                <a:latin typeface="Chiller" panose="04020404031007020602" pitchFamily="82" charset="0"/>
                <a:ea typeface="Roboto"/>
                <a:sym typeface="Roboto"/>
              </a:rPr>
              <a:t>!</a:t>
            </a:r>
            <a:endParaRPr lang="en-US" sz="3200" dirty="0">
              <a:solidFill>
                <a:srgbClr val="BF9000"/>
              </a:solidFill>
              <a:latin typeface="Chiller" panose="04020404031007020602" pitchFamily="82" charset="0"/>
            </a:endParaRPr>
          </a:p>
        </p:txBody>
      </p:sp>
    </p:spTree>
    <p:extLst>
      <p:ext uri="{BB962C8B-B14F-4D97-AF65-F5344CB8AC3E}">
        <p14:creationId xmlns:p14="http://schemas.microsoft.com/office/powerpoint/2010/main" val="809273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D02CC9-4D56-F846-8855-2C6ACA6DB780}"/>
              </a:ext>
            </a:extLst>
          </p:cNvPr>
          <p:cNvSpPr>
            <a:spLocks noGrp="1"/>
          </p:cNvSpPr>
          <p:nvPr>
            <p:ph sz="half" idx="1"/>
          </p:nvPr>
        </p:nvSpPr>
        <p:spPr/>
        <p:txBody>
          <a:bodyPr/>
          <a:lstStyle/>
          <a:p>
            <a:pPr marL="0" indent="0">
              <a:buNone/>
            </a:pPr>
            <a:r>
              <a:rPr lang="en-US" sz="2000" dirty="0">
                <a:hlinkClick r:id="rId2">
                  <a:extLst>
                    <a:ext uri="{A12FA001-AC4F-418D-AE19-62706E023703}">
                      <ahyp:hlinkClr xmlns:ahyp="http://schemas.microsoft.com/office/drawing/2018/hyperlinkcolor" val="tx"/>
                    </a:ext>
                  </a:extLst>
                </a:hlinkClick>
              </a:rPr>
              <a:t>https://nrf.com/media-center/press-releases/consumers-anticipate-new-ways-celebrate-halloween-despite-covid-19</a:t>
            </a:r>
            <a:br>
              <a:rPr lang="en-US" sz="3200" dirty="0">
                <a:latin typeface="Chiller" panose="04020404031007020602" pitchFamily="82" charset="0"/>
              </a:rPr>
            </a:br>
            <a:br>
              <a:rPr lang="en-US" dirty="0">
                <a:latin typeface="Chiller" panose="04020404031007020602" pitchFamily="82" charset="0"/>
              </a:rPr>
            </a:br>
            <a:endParaRPr lang="en-US" dirty="0"/>
          </a:p>
        </p:txBody>
      </p:sp>
      <p:sp>
        <p:nvSpPr>
          <p:cNvPr id="3" name="Content Placeholder 2">
            <a:extLst>
              <a:ext uri="{FF2B5EF4-FFF2-40B4-BE49-F238E27FC236}">
                <a16:creationId xmlns:a16="http://schemas.microsoft.com/office/drawing/2014/main" id="{B4740F73-77AB-DA4B-A018-428807A39947}"/>
              </a:ext>
            </a:extLst>
          </p:cNvPr>
          <p:cNvSpPr>
            <a:spLocks noGrp="1"/>
          </p:cNvSpPr>
          <p:nvPr>
            <p:ph sz="half" idx="2"/>
          </p:nvPr>
        </p:nvSpPr>
        <p:spPr/>
        <p:txBody>
          <a:bodyPr>
            <a:normAutofit/>
          </a:bodyPr>
          <a:lstStyle/>
          <a:p>
            <a:pPr marL="0" indent="0">
              <a:spcAft>
                <a:spcPts val="1200"/>
              </a:spcAft>
              <a:buNone/>
            </a:pPr>
            <a:r>
              <a:rPr lang="en-US" sz="2400" dirty="0"/>
              <a:t>Markets</a:t>
            </a:r>
          </a:p>
          <a:p>
            <a:pPr marL="0" indent="0">
              <a:spcAft>
                <a:spcPts val="1200"/>
              </a:spcAft>
              <a:buNone/>
            </a:pPr>
            <a:r>
              <a:rPr lang="en-US" sz="2400" dirty="0"/>
              <a:t>Shifts in demand</a:t>
            </a:r>
          </a:p>
          <a:p>
            <a:pPr marL="0" indent="0">
              <a:spcAft>
                <a:spcPts val="1200"/>
              </a:spcAft>
              <a:buNone/>
            </a:pPr>
            <a:r>
              <a:rPr lang="en-US" sz="2400" dirty="0"/>
              <a:t>Elasticity of supply</a:t>
            </a:r>
          </a:p>
          <a:p>
            <a:pPr marL="0" indent="0">
              <a:spcAft>
                <a:spcPts val="1200"/>
              </a:spcAft>
              <a:buNone/>
            </a:pPr>
            <a:r>
              <a:rPr lang="en-US" sz="2400" dirty="0"/>
              <a:t>Personal Finance</a:t>
            </a:r>
          </a:p>
          <a:p>
            <a:pPr marL="0" indent="0">
              <a:spcAft>
                <a:spcPts val="1200"/>
              </a:spcAft>
              <a:buNone/>
            </a:pPr>
            <a:r>
              <a:rPr lang="en-US" sz="2400" dirty="0"/>
              <a:t>Estimation</a:t>
            </a:r>
          </a:p>
          <a:p>
            <a:pPr marL="0" indent="0">
              <a:spcAft>
                <a:spcPts val="1200"/>
              </a:spcAft>
              <a:buNone/>
            </a:pPr>
            <a:r>
              <a:rPr lang="en-US" sz="2400" dirty="0"/>
              <a:t>Risk</a:t>
            </a:r>
          </a:p>
        </p:txBody>
      </p:sp>
      <p:sp>
        <p:nvSpPr>
          <p:cNvPr id="4" name="Title 3">
            <a:extLst>
              <a:ext uri="{FF2B5EF4-FFF2-40B4-BE49-F238E27FC236}">
                <a16:creationId xmlns:a16="http://schemas.microsoft.com/office/drawing/2014/main" id="{C6E3CC7A-969A-1B43-B81D-B40FCB2C478D}"/>
              </a:ext>
            </a:extLst>
          </p:cNvPr>
          <p:cNvSpPr>
            <a:spLocks noGrp="1"/>
          </p:cNvSpPr>
          <p:nvPr>
            <p:ph type="title"/>
          </p:nvPr>
        </p:nvSpPr>
        <p:spPr/>
        <p:txBody>
          <a:bodyPr>
            <a:normAutofit fontScale="90000"/>
          </a:bodyPr>
          <a:lstStyle/>
          <a:p>
            <a:r>
              <a:rPr lang="en-US" dirty="0"/>
              <a:t>Data Source:				Curriculum Connections:</a:t>
            </a:r>
          </a:p>
        </p:txBody>
      </p:sp>
    </p:spTree>
    <p:extLst>
      <p:ext uri="{BB962C8B-B14F-4D97-AF65-F5344CB8AC3E}">
        <p14:creationId xmlns:p14="http://schemas.microsoft.com/office/powerpoint/2010/main" val="1423562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E36479-7A6D-4A45-B030-2C3C412005BE}"/>
              </a:ext>
            </a:extLst>
          </p:cNvPr>
          <p:cNvSpPr>
            <a:spLocks noGrp="1"/>
          </p:cNvSpPr>
          <p:nvPr>
            <p:ph idx="1"/>
          </p:nvPr>
        </p:nvSpPr>
        <p:spPr/>
        <p:txBody>
          <a:bodyPr/>
          <a:lstStyle/>
          <a:p>
            <a:pPr marL="342900" lvl="0">
              <a:buSzPts val="2000"/>
              <a:buFont typeface="Calibri"/>
              <a:buChar char="•"/>
            </a:pPr>
            <a:r>
              <a:rPr lang="en-US" sz="2400" dirty="0"/>
              <a:t>Place students in groups and give them white boards. </a:t>
            </a:r>
          </a:p>
          <a:p>
            <a:pPr marL="342900" lvl="0">
              <a:buSzPts val="2000"/>
              <a:buFont typeface="Calibri"/>
              <a:buChar char="•"/>
            </a:pPr>
            <a:r>
              <a:rPr lang="en-US" sz="2400" dirty="0"/>
              <a:t>Students are given about 30 seconds to come up with what they believe the price is of the item shown. </a:t>
            </a:r>
          </a:p>
          <a:p>
            <a:pPr marL="342900" lvl="0">
              <a:buSzPts val="2000"/>
              <a:buFont typeface="Calibri"/>
              <a:buChar char="•"/>
            </a:pPr>
            <a:r>
              <a:rPr lang="en-US" sz="2400" dirty="0"/>
              <a:t>Closest team without going over gets the points. </a:t>
            </a:r>
          </a:p>
          <a:p>
            <a:pPr marL="800100" lvl="1">
              <a:buSzPts val="2000"/>
              <a:buFont typeface="Calibri"/>
              <a:buChar char="•"/>
            </a:pPr>
            <a:r>
              <a:rPr lang="en-US" sz="2400" dirty="0">
                <a:latin typeface="Calibri"/>
                <a:cs typeface="Calibri"/>
                <a:sym typeface="Calibri"/>
              </a:rPr>
              <a:t>If there are ties, all those who tied get the points. </a:t>
            </a:r>
          </a:p>
          <a:p>
            <a:pPr marL="342900">
              <a:buSzPts val="2000"/>
              <a:buFont typeface="Calibri"/>
              <a:buChar char="•"/>
            </a:pPr>
            <a:r>
              <a:rPr lang="en-US" sz="2400" dirty="0">
                <a:latin typeface="Calibri"/>
                <a:cs typeface="Calibri"/>
                <a:sym typeface="Calibri"/>
              </a:rPr>
              <a:t>You can make your own rules and include your own images based on what stores are relative to your students in your area/region</a:t>
            </a:r>
          </a:p>
          <a:p>
            <a:pPr marL="342900">
              <a:buSzPts val="2000"/>
              <a:buFont typeface="Calibri"/>
              <a:buChar char="•"/>
            </a:pPr>
            <a:r>
              <a:rPr lang="en-US" sz="2400" b="1" dirty="0">
                <a:ea typeface="Roboto"/>
                <a:hlinkClick r:id="rId2"/>
              </a:rPr>
              <a:t>Presentation Link</a:t>
            </a:r>
            <a:endParaRPr lang="en-US" sz="3200" b="1" dirty="0">
              <a:latin typeface="Roboto"/>
              <a:ea typeface="Roboto"/>
              <a:cs typeface="Roboto"/>
              <a:sym typeface="Roboto"/>
            </a:endParaRPr>
          </a:p>
          <a:p>
            <a:endParaRPr lang="en-US" dirty="0"/>
          </a:p>
        </p:txBody>
      </p:sp>
      <p:sp>
        <p:nvSpPr>
          <p:cNvPr id="3" name="Title 2">
            <a:extLst>
              <a:ext uri="{FF2B5EF4-FFF2-40B4-BE49-F238E27FC236}">
                <a16:creationId xmlns:a16="http://schemas.microsoft.com/office/drawing/2014/main" id="{1D0BA5EA-9D5B-9A4E-8899-16458A54CC47}"/>
              </a:ext>
            </a:extLst>
          </p:cNvPr>
          <p:cNvSpPr>
            <a:spLocks noGrp="1"/>
          </p:cNvSpPr>
          <p:nvPr>
            <p:ph type="title"/>
          </p:nvPr>
        </p:nvSpPr>
        <p:spPr/>
        <p:txBody>
          <a:bodyPr>
            <a:normAutofit fontScale="90000"/>
          </a:bodyPr>
          <a:lstStyle/>
          <a:p>
            <a:r>
              <a:rPr lang="en-US" dirty="0"/>
              <a:t>Black Friday… The Price is Right</a:t>
            </a:r>
          </a:p>
        </p:txBody>
      </p:sp>
    </p:spTree>
    <p:extLst>
      <p:ext uri="{BB962C8B-B14F-4D97-AF65-F5344CB8AC3E}">
        <p14:creationId xmlns:p14="http://schemas.microsoft.com/office/powerpoint/2010/main" val="2627532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E36479-7A6D-4A45-B030-2C3C412005BE}"/>
              </a:ext>
            </a:extLst>
          </p:cNvPr>
          <p:cNvSpPr>
            <a:spLocks noGrp="1"/>
          </p:cNvSpPr>
          <p:nvPr>
            <p:ph idx="1"/>
          </p:nvPr>
        </p:nvSpPr>
        <p:spPr/>
        <p:txBody>
          <a:bodyPr>
            <a:normAutofit/>
          </a:bodyPr>
          <a:lstStyle/>
          <a:p>
            <a:pPr marL="457200" lvl="0" indent="-355600">
              <a:spcBef>
                <a:spcPts val="1800"/>
              </a:spcBef>
              <a:buSzPts val="2000"/>
              <a:buFont typeface="Calibri"/>
              <a:buChar char="●"/>
            </a:pPr>
            <a:r>
              <a:rPr lang="en-US" sz="3200" dirty="0">
                <a:sym typeface="Calibri"/>
                <a:hlinkClick r:id="rId2"/>
              </a:rPr>
              <a:t>Google Drive </a:t>
            </a:r>
            <a:r>
              <a:rPr lang="en-US" sz="3200" dirty="0">
                <a:hlinkClick r:id="rId2"/>
              </a:rPr>
              <a:t>folder </a:t>
            </a:r>
            <a:endParaRPr lang="en-US" sz="3200" dirty="0">
              <a:latin typeface="Calibri"/>
              <a:ea typeface="Calibri"/>
              <a:cs typeface="Calibri"/>
              <a:sym typeface="Calibri"/>
            </a:endParaRPr>
          </a:p>
          <a:p>
            <a:pPr lvl="2" indent="-355600">
              <a:spcBef>
                <a:spcPts val="1800"/>
              </a:spcBef>
              <a:buSzPts val="2000"/>
              <a:buFont typeface="Calibri"/>
              <a:buChar char="●"/>
            </a:pPr>
            <a:r>
              <a:rPr lang="en-US" sz="3050" dirty="0">
                <a:latin typeface="Calibri"/>
                <a:ea typeface="Calibri"/>
                <a:cs typeface="Calibri"/>
                <a:sym typeface="Calibri"/>
                <a:hlinkClick r:id="rId3"/>
              </a:rPr>
              <a:t>Holiday Resources Spreadsheet </a:t>
            </a:r>
            <a:r>
              <a:rPr lang="en-US" sz="3050" dirty="0">
                <a:latin typeface="Calibri"/>
                <a:ea typeface="Calibri"/>
                <a:cs typeface="Calibri"/>
                <a:sym typeface="Calibri"/>
              </a:rPr>
              <a:t>organized by holiday</a:t>
            </a:r>
          </a:p>
          <a:p>
            <a:pPr lvl="2" indent="-355600">
              <a:spcBef>
                <a:spcPts val="1800"/>
              </a:spcBef>
              <a:buSzPts val="2000"/>
              <a:buFont typeface="Calibri"/>
              <a:buChar char="●"/>
            </a:pPr>
            <a:r>
              <a:rPr lang="en-US" sz="3050" dirty="0">
                <a:latin typeface="Calibri"/>
                <a:ea typeface="Calibri"/>
                <a:cs typeface="Calibri"/>
                <a:sym typeface="Calibri"/>
              </a:rPr>
              <a:t>Any supplemental material not available online</a:t>
            </a:r>
            <a:r>
              <a:rPr lang="en-US" sz="3050" b="1" dirty="0"/>
              <a:t> </a:t>
            </a:r>
          </a:p>
        </p:txBody>
      </p:sp>
      <p:sp>
        <p:nvSpPr>
          <p:cNvPr id="3" name="Title 2">
            <a:extLst>
              <a:ext uri="{FF2B5EF4-FFF2-40B4-BE49-F238E27FC236}">
                <a16:creationId xmlns:a16="http://schemas.microsoft.com/office/drawing/2014/main" id="{1D0BA5EA-9D5B-9A4E-8899-16458A54CC47}"/>
              </a:ext>
            </a:extLst>
          </p:cNvPr>
          <p:cNvSpPr>
            <a:spLocks noGrp="1"/>
          </p:cNvSpPr>
          <p:nvPr>
            <p:ph type="title"/>
          </p:nvPr>
        </p:nvSpPr>
        <p:spPr/>
        <p:txBody>
          <a:bodyPr>
            <a:normAutofit fontScale="90000"/>
          </a:bodyPr>
          <a:lstStyle/>
          <a:p>
            <a:r>
              <a:rPr lang="en-US" dirty="0"/>
              <a:t>Supporting Materials</a:t>
            </a:r>
          </a:p>
        </p:txBody>
      </p:sp>
    </p:spTree>
    <p:extLst>
      <p:ext uri="{BB962C8B-B14F-4D97-AF65-F5344CB8AC3E}">
        <p14:creationId xmlns:p14="http://schemas.microsoft.com/office/powerpoint/2010/main" val="1708870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4;p12">
            <a:extLst>
              <a:ext uri="{FF2B5EF4-FFF2-40B4-BE49-F238E27FC236}">
                <a16:creationId xmlns:a16="http://schemas.microsoft.com/office/drawing/2014/main" id="{19742750-88B5-C241-A806-E674D41AA7D4}"/>
              </a:ext>
            </a:extLst>
          </p:cNvPr>
          <p:cNvSpPr txBox="1">
            <a:spLocks/>
          </p:cNvSpPr>
          <p:nvPr/>
        </p:nvSpPr>
        <p:spPr>
          <a:xfrm>
            <a:off x="727950" y="2996995"/>
            <a:ext cx="7688100" cy="864000"/>
          </a:xfrm>
          <a:prstGeom prst="rect">
            <a:avLst/>
          </a:prstGeom>
        </p:spPr>
        <p:txBody>
          <a:bodyPr spcFirstLastPara="1" wrap="square" lIns="91425" tIns="91425" rIns="91425" bIns="91425" anchor="t" anchorCtr="0">
            <a:noAutofit/>
          </a:bodyPr>
          <a:lstStyle>
            <a:lvl1pPr algn="l" defTabSz="685800" rtl="0" eaLnBrk="1" latinLnBrk="0" hangingPunct="1">
              <a:lnSpc>
                <a:spcPct val="90000"/>
              </a:lnSpc>
              <a:spcBef>
                <a:spcPct val="0"/>
              </a:spcBef>
              <a:buNone/>
              <a:defRPr sz="3300" b="0" kern="1200">
                <a:solidFill>
                  <a:schemeClr val="bg1"/>
                </a:solidFill>
                <a:latin typeface="Myriad Pro Cond" panose="020B0506030403020204" pitchFamily="34" charset="0"/>
                <a:ea typeface="+mj-ea"/>
                <a:cs typeface="+mj-cs"/>
              </a:defRPr>
            </a:lvl1pPr>
          </a:lstStyle>
          <a:p>
            <a:pPr algn="ctr">
              <a:spcBef>
                <a:spcPts val="0"/>
              </a:spcBef>
            </a:pPr>
            <a:r>
              <a:rPr lang="en-US">
                <a:latin typeface="Helvetica Neue"/>
                <a:ea typeface="Helvetica Neue"/>
                <a:cs typeface="Helvetica Neue"/>
                <a:sym typeface="Helvetica Neue"/>
              </a:rPr>
              <a:t>Wrap Up and Q &amp; A</a:t>
            </a:r>
            <a:endParaRPr lang="en-US" sz="3200" dirty="0">
              <a:latin typeface="Helvetica Neue"/>
              <a:ea typeface="Helvetica Neue"/>
              <a:cs typeface="Helvetica Neue"/>
              <a:sym typeface="Helvetica Neue"/>
            </a:endParaRPr>
          </a:p>
        </p:txBody>
      </p:sp>
    </p:spTree>
    <p:extLst>
      <p:ext uri="{BB962C8B-B14F-4D97-AF65-F5344CB8AC3E}">
        <p14:creationId xmlns:p14="http://schemas.microsoft.com/office/powerpoint/2010/main" val="3762014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3602C-3F31-B64A-AE0D-FFC719E92CDE}"/>
              </a:ext>
            </a:extLst>
          </p:cNvPr>
          <p:cNvSpPr>
            <a:spLocks noGrp="1"/>
          </p:cNvSpPr>
          <p:nvPr>
            <p:ph type="title"/>
          </p:nvPr>
        </p:nvSpPr>
        <p:spPr/>
        <p:txBody>
          <a:bodyPr>
            <a:normAutofit fontScale="90000"/>
          </a:bodyPr>
          <a:lstStyle/>
          <a:p>
            <a:r>
              <a:rPr lang="en-US" dirty="0"/>
              <a:t>CONNECT WITH US!</a:t>
            </a:r>
          </a:p>
        </p:txBody>
      </p:sp>
      <p:pic>
        <p:nvPicPr>
          <p:cNvPr id="8" name="Picture 7" descr="Graphical user interface, text, application, chat or text message&#10;&#10;Description automatically generated">
            <a:extLst>
              <a:ext uri="{FF2B5EF4-FFF2-40B4-BE49-F238E27FC236}">
                <a16:creationId xmlns:a16="http://schemas.microsoft.com/office/drawing/2014/main" id="{86682977-0496-664C-BC67-94232D400105}"/>
              </a:ext>
            </a:extLst>
          </p:cNvPr>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rcRect b="3435"/>
          <a:stretch/>
        </p:blipFill>
        <p:spPr>
          <a:xfrm>
            <a:off x="1079500" y="3160736"/>
            <a:ext cx="6985000" cy="1569760"/>
          </a:xfrm>
          <a:prstGeom prst="rect">
            <a:avLst/>
          </a:prstGeom>
        </p:spPr>
      </p:pic>
    </p:spTree>
    <p:extLst>
      <p:ext uri="{BB962C8B-B14F-4D97-AF65-F5344CB8AC3E}">
        <p14:creationId xmlns:p14="http://schemas.microsoft.com/office/powerpoint/2010/main" val="3800063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159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E9B2803-003A-9F48-923F-609624E7CFAF}"/>
              </a:ext>
            </a:extLst>
          </p:cNvPr>
          <p:cNvSpPr>
            <a:spLocks noGrp="1"/>
          </p:cNvSpPr>
          <p:nvPr>
            <p:ph sz="half" idx="1"/>
          </p:nvPr>
        </p:nvSpPr>
        <p:spPr>
          <a:xfrm>
            <a:off x="482958" y="569343"/>
            <a:ext cx="4951684" cy="4105689"/>
          </a:xfrm>
        </p:spPr>
        <p:txBody>
          <a:bodyPr>
            <a:normAutofit/>
          </a:bodyPr>
          <a:lstStyle/>
          <a:p>
            <a:pPr marL="0" indent="0">
              <a:buNone/>
            </a:pPr>
            <a:r>
              <a:rPr lang="en-US" sz="3200" b="1" dirty="0"/>
              <a:t>Derek D’Angelo</a:t>
            </a:r>
          </a:p>
          <a:p>
            <a:pPr marL="0" indent="0">
              <a:buNone/>
            </a:pPr>
            <a:r>
              <a:rPr lang="en-US" sz="2000" b="1" dirty="0"/>
              <a:t>President</a:t>
            </a:r>
          </a:p>
          <a:p>
            <a:pPr marL="0" indent="0">
              <a:buNone/>
            </a:pPr>
            <a:r>
              <a:rPr lang="en-US" sz="2000" b="1" dirty="0"/>
              <a:t>Michigan Council on Economic Education</a:t>
            </a:r>
          </a:p>
          <a:p>
            <a:pPr marL="0" indent="0">
              <a:buNone/>
            </a:pPr>
            <a:endParaRPr lang="en-US" sz="1700" dirty="0"/>
          </a:p>
          <a:p>
            <a:pPr marL="0" indent="0">
              <a:buNone/>
            </a:pPr>
            <a:r>
              <a:rPr lang="en-US" sz="2000" dirty="0"/>
              <a:t>Derek is an economics teacher with 24 years of experience in Michigan. He was the 2018 Excellence in Financial Literacy Education (EIFLE) National Educator of the Year. Currently, he is serving as President of the National Association of Economic Educators. </a:t>
            </a:r>
          </a:p>
        </p:txBody>
      </p:sp>
      <p:pic>
        <p:nvPicPr>
          <p:cNvPr id="9" name="Picture 8">
            <a:extLst>
              <a:ext uri="{FF2B5EF4-FFF2-40B4-BE49-F238E27FC236}">
                <a16:creationId xmlns:a16="http://schemas.microsoft.com/office/drawing/2014/main" id="{AB3AC53E-6306-9742-8BB2-BC7A6641D769}"/>
              </a:ext>
            </a:extLst>
          </p:cNvPr>
          <p:cNvPicPr>
            <a:picLocks noChangeAspect="1"/>
          </p:cNvPicPr>
          <p:nvPr/>
        </p:nvPicPr>
        <p:blipFill>
          <a:blip r:embed="rId2">
            <a:extLst>
              <a:ext uri="{28A0092B-C50C-407E-A947-70E740481C1C}">
                <a14:useLocalDpi xmlns:a14="http://schemas.microsoft.com/office/drawing/2010/main" val="0"/>
              </a:ext>
            </a:extLst>
          </a:blip>
          <a:srcRect l="11462" r="11462"/>
          <a:stretch/>
        </p:blipFill>
        <p:spPr>
          <a:xfrm>
            <a:off x="5722384" y="911704"/>
            <a:ext cx="2559009" cy="3320092"/>
          </a:xfrm>
          <a:prstGeom prst="rect">
            <a:avLst/>
          </a:prstGeom>
          <a:noFill/>
          <a:effectLst>
            <a:glow rad="254000">
              <a:schemeClr val="accent1">
                <a:alpha val="40000"/>
              </a:schemeClr>
            </a:glow>
          </a:effectLst>
        </p:spPr>
      </p:pic>
    </p:spTree>
    <p:extLst>
      <p:ext uri="{BB962C8B-B14F-4D97-AF65-F5344CB8AC3E}">
        <p14:creationId xmlns:p14="http://schemas.microsoft.com/office/powerpoint/2010/main" val="2083697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A31818-3B07-E34E-8F42-568A0E8409E4}"/>
              </a:ext>
            </a:extLst>
          </p:cNvPr>
          <p:cNvSpPr>
            <a:spLocks noGrp="1"/>
          </p:cNvSpPr>
          <p:nvPr>
            <p:ph idx="1"/>
          </p:nvPr>
        </p:nvSpPr>
        <p:spPr>
          <a:xfrm>
            <a:off x="603849" y="1457093"/>
            <a:ext cx="7901796" cy="3238000"/>
          </a:xfrm>
        </p:spPr>
        <p:txBody>
          <a:bodyPr>
            <a:normAutofit/>
          </a:bodyPr>
          <a:lstStyle/>
          <a:p>
            <a:pPr>
              <a:spcAft>
                <a:spcPts val="1200"/>
              </a:spcAft>
            </a:pPr>
            <a:r>
              <a:rPr lang="en-US" sz="2400" dirty="0"/>
              <a:t>Provide a collection of resources that can be used around the holidays to supplement instruction</a:t>
            </a:r>
          </a:p>
          <a:p>
            <a:pPr>
              <a:spcAft>
                <a:spcPts val="1200"/>
              </a:spcAft>
            </a:pPr>
            <a:r>
              <a:rPr lang="en-US" sz="2400" dirty="0"/>
              <a:t>Create a vibrant classroom culture that looks for the economics and </a:t>
            </a:r>
            <a:r>
              <a:rPr lang="en-US" sz="2400" dirty="0" err="1"/>
              <a:t>finlit</a:t>
            </a:r>
            <a:r>
              <a:rPr lang="en-US" sz="2400" dirty="0"/>
              <a:t> in everything!</a:t>
            </a:r>
          </a:p>
          <a:p>
            <a:pPr>
              <a:spcAft>
                <a:spcPts val="1200"/>
              </a:spcAft>
            </a:pPr>
            <a:r>
              <a:rPr lang="en-US" sz="2400" dirty="0"/>
              <a:t>Demonstrate two of the lessons that will be available in the collection</a:t>
            </a:r>
          </a:p>
        </p:txBody>
      </p:sp>
      <p:sp>
        <p:nvSpPr>
          <p:cNvPr id="3" name="Title 2">
            <a:extLst>
              <a:ext uri="{FF2B5EF4-FFF2-40B4-BE49-F238E27FC236}">
                <a16:creationId xmlns:a16="http://schemas.microsoft.com/office/drawing/2014/main" id="{9075DAB3-DF44-ED46-B011-DCA07457430A}"/>
              </a:ext>
            </a:extLst>
          </p:cNvPr>
          <p:cNvSpPr>
            <a:spLocks noGrp="1"/>
          </p:cNvSpPr>
          <p:nvPr>
            <p:ph type="title"/>
          </p:nvPr>
        </p:nvSpPr>
        <p:spPr/>
        <p:txBody>
          <a:bodyPr>
            <a:normAutofit fontScale="90000"/>
          </a:bodyPr>
          <a:lstStyle/>
          <a:p>
            <a:r>
              <a:rPr lang="en-US" dirty="0"/>
              <a:t>What to Expect in this Session</a:t>
            </a:r>
          </a:p>
        </p:txBody>
      </p:sp>
    </p:spTree>
    <p:extLst>
      <p:ext uri="{BB962C8B-B14F-4D97-AF65-F5344CB8AC3E}">
        <p14:creationId xmlns:p14="http://schemas.microsoft.com/office/powerpoint/2010/main" val="2164187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2032C7-FD0E-EF4C-9404-F9AC7BCB9220}"/>
              </a:ext>
            </a:extLst>
          </p:cNvPr>
          <p:cNvSpPr>
            <a:spLocks noGrp="1"/>
          </p:cNvSpPr>
          <p:nvPr>
            <p:ph type="title"/>
          </p:nvPr>
        </p:nvSpPr>
        <p:spPr/>
        <p:txBody>
          <a:bodyPr>
            <a:normAutofit fontScale="90000"/>
          </a:bodyPr>
          <a:lstStyle/>
          <a:p>
            <a:r>
              <a:rPr lang="en-US" dirty="0"/>
              <a:t>Really, It’s Everywhere! </a:t>
            </a:r>
          </a:p>
        </p:txBody>
      </p:sp>
      <p:pic>
        <p:nvPicPr>
          <p:cNvPr id="4" name="Online Media 3" title="Merry Christmas.....Shitter was full">
            <a:hlinkClick r:id="" action="ppaction://media"/>
            <a:extLst>
              <a:ext uri="{FF2B5EF4-FFF2-40B4-BE49-F238E27FC236}">
                <a16:creationId xmlns:a16="http://schemas.microsoft.com/office/drawing/2014/main" id="{A829E94B-937A-EA47-85EE-B30A8DBA0FC9}"/>
              </a:ext>
            </a:extLst>
          </p:cNvPr>
          <p:cNvPicPr>
            <a:picLocks noRot="1" noChangeAspect="1"/>
          </p:cNvPicPr>
          <p:nvPr>
            <a:videoFile r:link="rId1"/>
          </p:nvPr>
        </p:nvPicPr>
        <p:blipFill>
          <a:blip r:embed="rId3"/>
          <a:stretch>
            <a:fillRect/>
          </a:stretch>
        </p:blipFill>
        <p:spPr>
          <a:xfrm>
            <a:off x="2090200" y="1423504"/>
            <a:ext cx="4963599" cy="3719996"/>
          </a:xfrm>
          <a:prstGeom prst="rect">
            <a:avLst/>
          </a:prstGeom>
        </p:spPr>
      </p:pic>
    </p:spTree>
    <p:extLst>
      <p:ext uri="{BB962C8B-B14F-4D97-AF65-F5344CB8AC3E}">
        <p14:creationId xmlns:p14="http://schemas.microsoft.com/office/powerpoint/2010/main" val="36007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6EDF4-734B-B94A-A6D5-474BBE45F36F}"/>
              </a:ext>
            </a:extLst>
          </p:cNvPr>
          <p:cNvSpPr>
            <a:spLocks noGrp="1"/>
          </p:cNvSpPr>
          <p:nvPr>
            <p:ph type="title"/>
          </p:nvPr>
        </p:nvSpPr>
        <p:spPr>
          <a:xfrm>
            <a:off x="327679" y="2089474"/>
            <a:ext cx="4018210" cy="472571"/>
          </a:xfrm>
        </p:spPr>
        <p:txBody>
          <a:bodyPr>
            <a:noAutofit/>
          </a:bodyPr>
          <a:lstStyle/>
          <a:p>
            <a:r>
              <a:rPr lang="en-US" sz="6000" dirty="0">
                <a:latin typeface="Chiller" pitchFamily="82" charset="77"/>
              </a:rPr>
              <a:t>Let’s Play a Game! </a:t>
            </a:r>
          </a:p>
        </p:txBody>
      </p:sp>
      <p:pic>
        <p:nvPicPr>
          <p:cNvPr id="5" name="Content Placeholder 4">
            <a:extLst>
              <a:ext uri="{FF2B5EF4-FFF2-40B4-BE49-F238E27FC236}">
                <a16:creationId xmlns:a16="http://schemas.microsoft.com/office/drawing/2014/main" id="{98343B16-2A57-8F43-B9D2-B2BF221432DD}"/>
              </a:ext>
            </a:extLst>
          </p:cNvPr>
          <p:cNvPicPr>
            <a:picLocks noGrp="1" noChangeAspect="1"/>
          </p:cNvPicPr>
          <p:nvPr>
            <p:ph sz="half" idx="2"/>
          </p:nvPr>
        </p:nvPicPr>
        <p:blipFill>
          <a:blip r:embed="rId2"/>
          <a:stretch>
            <a:fillRect/>
          </a:stretch>
        </p:blipFill>
        <p:spPr>
          <a:xfrm>
            <a:off x="4209550" y="310551"/>
            <a:ext cx="3882275" cy="4502989"/>
          </a:xfrm>
          <a:prstGeom prst="rect">
            <a:avLst/>
          </a:prstGeom>
          <a:effectLst>
            <a:softEdge rad="63500"/>
          </a:effectLst>
        </p:spPr>
      </p:pic>
    </p:spTree>
    <p:extLst>
      <p:ext uri="{BB962C8B-B14F-4D97-AF65-F5344CB8AC3E}">
        <p14:creationId xmlns:p14="http://schemas.microsoft.com/office/powerpoint/2010/main" val="2964477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light&#10;&#10;Description automatically generated">
            <a:extLst>
              <a:ext uri="{FF2B5EF4-FFF2-40B4-BE49-F238E27FC236}">
                <a16:creationId xmlns:a16="http://schemas.microsoft.com/office/drawing/2014/main" id="{640CCA5A-ACD0-3D49-B0E9-552DC30C40C7}"/>
              </a:ext>
            </a:extLst>
          </p:cNvPr>
          <p:cNvPicPr>
            <a:picLocks noChangeAspect="1"/>
          </p:cNvPicPr>
          <p:nvPr/>
        </p:nvPicPr>
        <p:blipFill rotWithShape="1">
          <a:blip r:embed="rId3">
            <a:extLst>
              <a:ext uri="{28A0092B-C50C-407E-A947-70E740481C1C}">
                <a14:useLocalDpi xmlns:a14="http://schemas.microsoft.com/office/drawing/2010/main" val="0"/>
              </a:ext>
            </a:extLst>
          </a:blip>
          <a:srcRect b="25000"/>
          <a:stretch/>
        </p:blipFill>
        <p:spPr>
          <a:xfrm>
            <a:off x="0" y="0"/>
            <a:ext cx="9143980" cy="5143490"/>
          </a:xfrm>
          <a:prstGeom prst="rect">
            <a:avLst/>
          </a:prstGeom>
          <a:noFill/>
        </p:spPr>
      </p:pic>
      <p:sp>
        <p:nvSpPr>
          <p:cNvPr id="7" name="Content Placeholder 6">
            <a:extLst>
              <a:ext uri="{FF2B5EF4-FFF2-40B4-BE49-F238E27FC236}">
                <a16:creationId xmlns:a16="http://schemas.microsoft.com/office/drawing/2014/main" id="{AA47FDCB-874E-D44C-86FC-19F3368C0FD9}"/>
              </a:ext>
            </a:extLst>
          </p:cNvPr>
          <p:cNvSpPr>
            <a:spLocks noGrp="1"/>
          </p:cNvSpPr>
          <p:nvPr>
            <p:ph idx="1"/>
          </p:nvPr>
        </p:nvSpPr>
        <p:spPr>
          <a:xfrm>
            <a:off x="231102" y="1587084"/>
            <a:ext cx="8681776" cy="3556406"/>
          </a:xfrm>
        </p:spPr>
        <p:txBody>
          <a:bodyPr>
            <a:noAutofit/>
          </a:bodyPr>
          <a:lstStyle/>
          <a:p>
            <a:pPr marL="0" indent="0">
              <a:buNone/>
            </a:pPr>
            <a:r>
              <a:rPr lang="en-US" sz="4000" dirty="0">
                <a:solidFill>
                  <a:srgbClr val="BF9000"/>
                </a:solidFill>
                <a:latin typeface="Chiller" panose="04020404031007020602" pitchFamily="82" charset="0"/>
              </a:rPr>
              <a:t>We are going to play this like an old game show called Card Sharks. One person will provide an answer and the other individuals in the session will guess higher or lower. If you guess correct you receive a point! If you guess incorrect you receive zero points. You will have a chance to double your points at the end of the game.</a:t>
            </a:r>
          </a:p>
        </p:txBody>
      </p:sp>
    </p:spTree>
    <p:extLst>
      <p:ext uri="{BB962C8B-B14F-4D97-AF65-F5344CB8AC3E}">
        <p14:creationId xmlns:p14="http://schemas.microsoft.com/office/powerpoint/2010/main" val="4137111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light&#10;&#10;Description automatically generated">
            <a:extLst>
              <a:ext uri="{FF2B5EF4-FFF2-40B4-BE49-F238E27FC236}">
                <a16:creationId xmlns:a16="http://schemas.microsoft.com/office/drawing/2014/main" id="{640CCA5A-ACD0-3D49-B0E9-552DC30C40C7}"/>
              </a:ext>
            </a:extLst>
          </p:cNvPr>
          <p:cNvPicPr>
            <a:picLocks noChangeAspect="1"/>
          </p:cNvPicPr>
          <p:nvPr/>
        </p:nvPicPr>
        <p:blipFill rotWithShape="1">
          <a:blip r:embed="rId3">
            <a:extLst>
              <a:ext uri="{28A0092B-C50C-407E-A947-70E740481C1C}">
                <a14:useLocalDpi xmlns:a14="http://schemas.microsoft.com/office/drawing/2010/main" val="0"/>
              </a:ext>
            </a:extLst>
          </a:blip>
          <a:srcRect b="25000"/>
          <a:stretch/>
        </p:blipFill>
        <p:spPr>
          <a:xfrm>
            <a:off x="0" y="0"/>
            <a:ext cx="9143980" cy="5143490"/>
          </a:xfrm>
          <a:prstGeom prst="rect">
            <a:avLst/>
          </a:prstGeom>
          <a:noFill/>
        </p:spPr>
      </p:pic>
      <p:sp>
        <p:nvSpPr>
          <p:cNvPr id="7" name="Content Placeholder 6">
            <a:extLst>
              <a:ext uri="{FF2B5EF4-FFF2-40B4-BE49-F238E27FC236}">
                <a16:creationId xmlns:a16="http://schemas.microsoft.com/office/drawing/2014/main" id="{AA47FDCB-874E-D44C-86FC-19F3368C0FD9}"/>
              </a:ext>
            </a:extLst>
          </p:cNvPr>
          <p:cNvSpPr>
            <a:spLocks noGrp="1"/>
          </p:cNvSpPr>
          <p:nvPr>
            <p:ph idx="1"/>
          </p:nvPr>
        </p:nvSpPr>
        <p:spPr>
          <a:xfrm>
            <a:off x="231102" y="3347049"/>
            <a:ext cx="8681776" cy="1796440"/>
          </a:xfrm>
        </p:spPr>
        <p:txBody>
          <a:bodyPr>
            <a:noAutofit/>
          </a:bodyPr>
          <a:lstStyle/>
          <a:p>
            <a:pPr marL="0" indent="0" algn="ctr">
              <a:buNone/>
            </a:pPr>
            <a:r>
              <a:rPr lang="en-US" sz="3600" dirty="0">
                <a:solidFill>
                  <a:srgbClr val="BF9000"/>
                </a:solidFill>
                <a:latin typeface="Chiller" panose="04020404031007020602" pitchFamily="82" charset="0"/>
              </a:rPr>
              <a:t>The survey asked 7,644 consumers about Halloween shopping plans. It was conducted September 1-9, 2020 and has a margin of error of plus or minus 1.1 percentage points.</a:t>
            </a:r>
          </a:p>
        </p:txBody>
      </p:sp>
      <p:sp>
        <p:nvSpPr>
          <p:cNvPr id="5" name="Subtitle 2">
            <a:extLst>
              <a:ext uri="{FF2B5EF4-FFF2-40B4-BE49-F238E27FC236}">
                <a16:creationId xmlns:a16="http://schemas.microsoft.com/office/drawing/2014/main" id="{C1D91024-FB57-F24E-A2D8-4E5F39FE7E63}"/>
              </a:ext>
            </a:extLst>
          </p:cNvPr>
          <p:cNvSpPr txBox="1">
            <a:spLocks/>
          </p:cNvSpPr>
          <p:nvPr/>
        </p:nvSpPr>
        <p:spPr>
          <a:xfrm>
            <a:off x="4821880" y="1183484"/>
            <a:ext cx="4123036" cy="1679755"/>
          </a:xfrm>
          <a:prstGeom prst="rect">
            <a:avLst/>
          </a:prstGeo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sz="2600" kern="1200">
                <a:solidFill>
                  <a:srgbClr val="FFC000"/>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dirty="0">
                <a:latin typeface="Chiller" panose="04020404031007020602" pitchFamily="82" charset="0"/>
              </a:rPr>
              <a:t>Source: NRF's Annual Halloween Spending Survey, conducted by Prosper Insights &amp; Analytics </a:t>
            </a:r>
          </a:p>
        </p:txBody>
      </p:sp>
      <p:pic>
        <p:nvPicPr>
          <p:cNvPr id="6" name="Picture 4" descr="https://nrf.com/sites/all/themes/nrf/logo.png">
            <a:extLst>
              <a:ext uri="{FF2B5EF4-FFF2-40B4-BE49-F238E27FC236}">
                <a16:creationId xmlns:a16="http://schemas.microsoft.com/office/drawing/2014/main" id="{327E2D15-29BC-1E4E-8F7B-7655EC1A6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3434" y="374900"/>
            <a:ext cx="3251482" cy="68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579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ark, light&#10;&#10;Description automatically generated">
            <a:extLst>
              <a:ext uri="{FF2B5EF4-FFF2-40B4-BE49-F238E27FC236}">
                <a16:creationId xmlns:a16="http://schemas.microsoft.com/office/drawing/2014/main" id="{640CCA5A-ACD0-3D49-B0E9-552DC30C40C7}"/>
              </a:ext>
            </a:extLst>
          </p:cNvPr>
          <p:cNvPicPr>
            <a:picLocks noChangeAspect="1"/>
          </p:cNvPicPr>
          <p:nvPr/>
        </p:nvPicPr>
        <p:blipFill rotWithShape="1">
          <a:blip r:embed="rId5">
            <a:extLst>
              <a:ext uri="{28A0092B-C50C-407E-A947-70E740481C1C}">
                <a14:useLocalDpi xmlns:a14="http://schemas.microsoft.com/office/drawing/2010/main" val="0"/>
              </a:ext>
            </a:extLst>
          </a:blip>
          <a:srcRect b="25000"/>
          <a:stretch/>
        </p:blipFill>
        <p:spPr>
          <a:xfrm>
            <a:off x="0" y="0"/>
            <a:ext cx="9143980" cy="5143490"/>
          </a:xfrm>
          <a:prstGeom prst="rect">
            <a:avLst/>
          </a:prstGeom>
          <a:noFill/>
        </p:spPr>
      </p:pic>
      <p:sp>
        <p:nvSpPr>
          <p:cNvPr id="7" name="Content Placeholder 6">
            <a:extLst>
              <a:ext uri="{FF2B5EF4-FFF2-40B4-BE49-F238E27FC236}">
                <a16:creationId xmlns:a16="http://schemas.microsoft.com/office/drawing/2014/main" id="{AA47FDCB-874E-D44C-86FC-19F3368C0FD9}"/>
              </a:ext>
            </a:extLst>
          </p:cNvPr>
          <p:cNvSpPr>
            <a:spLocks noGrp="1"/>
          </p:cNvSpPr>
          <p:nvPr>
            <p:ph idx="1"/>
          </p:nvPr>
        </p:nvSpPr>
        <p:spPr>
          <a:xfrm>
            <a:off x="231102" y="2723682"/>
            <a:ext cx="8681776" cy="2255819"/>
          </a:xfrm>
        </p:spPr>
        <p:txBody>
          <a:bodyPr>
            <a:noAutofit/>
          </a:bodyPr>
          <a:lstStyle/>
          <a:p>
            <a:pPr marL="0" indent="0" algn="ctr">
              <a:buNone/>
            </a:pPr>
            <a:r>
              <a:rPr lang="en-US" sz="6600" b="1" kern="0" dirty="0">
                <a:solidFill>
                  <a:srgbClr val="FFC000"/>
                </a:solidFill>
                <a:latin typeface="Chiller" panose="04020404031007020602" pitchFamily="82" charset="0"/>
                <a:ea typeface="Roboto"/>
                <a:sym typeface="Roboto"/>
              </a:rPr>
              <a:t>How many million Americans plan to celebrate Halloween this year?</a:t>
            </a:r>
            <a:endParaRPr lang="en-US" sz="3200" dirty="0">
              <a:solidFill>
                <a:srgbClr val="BF9000"/>
              </a:solidFill>
              <a:latin typeface="Chiller" panose="04020404031007020602" pitchFamily="82" charset="0"/>
            </a:endParaRPr>
          </a:p>
        </p:txBody>
      </p:sp>
      <p:sp>
        <p:nvSpPr>
          <p:cNvPr id="8" name="Title 1">
            <a:extLst>
              <a:ext uri="{FF2B5EF4-FFF2-40B4-BE49-F238E27FC236}">
                <a16:creationId xmlns:a16="http://schemas.microsoft.com/office/drawing/2014/main" id="{B4A82EEA-A751-BB45-B484-382663A5E49B}"/>
              </a:ext>
            </a:extLst>
          </p:cNvPr>
          <p:cNvSpPr txBox="1">
            <a:spLocks/>
          </p:cNvSpPr>
          <p:nvPr/>
        </p:nvSpPr>
        <p:spPr>
          <a:xfrm>
            <a:off x="125044" y="-76294"/>
            <a:ext cx="955292" cy="152705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r>
              <a:rPr lang="en-US" sz="9600" dirty="0">
                <a:latin typeface="Chiller" panose="04020404031007020602" pitchFamily="82" charset="0"/>
              </a:rPr>
              <a:t>1. </a:t>
            </a:r>
          </a:p>
        </p:txBody>
      </p:sp>
      <p:sp>
        <p:nvSpPr>
          <p:cNvPr id="9" name="Title 1">
            <a:extLst>
              <a:ext uri="{FF2B5EF4-FFF2-40B4-BE49-F238E27FC236}">
                <a16:creationId xmlns:a16="http://schemas.microsoft.com/office/drawing/2014/main" id="{B030FC39-7062-D64F-864E-4A9BBF1A18AE}"/>
              </a:ext>
            </a:extLst>
          </p:cNvPr>
          <p:cNvSpPr txBox="1">
            <a:spLocks/>
          </p:cNvSpPr>
          <p:nvPr/>
        </p:nvSpPr>
        <p:spPr>
          <a:xfrm>
            <a:off x="4572000" y="222195"/>
            <a:ext cx="4123035" cy="2443280"/>
          </a:xfrm>
          <a:prstGeom prst="rect">
            <a:avLst/>
          </a:prstGeom>
        </p:spPr>
        <p:txBody>
          <a:bodyPr vert="horz" lIns="91440" tIns="45720" rIns="91440" bIns="45720" rtlCol="0" anchor="ctr">
            <a:noAutofit/>
          </a:bodyPr>
          <a:lstStyle>
            <a:lvl1pPr algn="r" defTabSz="914400" rtl="0" eaLnBrk="1" latinLnBrk="0" hangingPunct="1">
              <a:spcBef>
                <a:spcPct val="0"/>
              </a:spcBef>
              <a:buNone/>
              <a:defRPr sz="3600" kern="1200">
                <a:solidFill>
                  <a:srgbClr val="FFC000"/>
                </a:solidFill>
                <a:latin typeface="+mj-lt"/>
                <a:ea typeface="+mj-ea"/>
                <a:cs typeface="+mj-cs"/>
              </a:defRPr>
            </a:lvl1pPr>
          </a:lstStyle>
          <a:p>
            <a:pPr algn="ctr"/>
            <a:r>
              <a:rPr lang="en-US" sz="8800" b="1" dirty="0">
                <a:solidFill>
                  <a:srgbClr val="43CEFF"/>
                </a:solidFill>
                <a:latin typeface="Chiller" panose="04020404031007020602" pitchFamily="82" charset="0"/>
              </a:rPr>
              <a:t>148 million</a:t>
            </a:r>
          </a:p>
        </p:txBody>
      </p:sp>
      <p:pic>
        <p:nvPicPr>
          <p:cNvPr id="10" name="scream5">
            <a:hlinkClick r:id="" action="ppaction://media"/>
            <a:extLst>
              <a:ext uri="{FF2B5EF4-FFF2-40B4-BE49-F238E27FC236}">
                <a16:creationId xmlns:a16="http://schemas.microsoft.com/office/drawing/2014/main" id="{B4415F1B-6DE8-954C-AE6A-E3B14EB68E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44" y="4685375"/>
            <a:ext cx="305410" cy="305410"/>
          </a:xfrm>
          <a:prstGeom prst="rect">
            <a:avLst/>
          </a:prstGeom>
        </p:spPr>
      </p:pic>
    </p:spTree>
    <p:extLst>
      <p:ext uri="{BB962C8B-B14F-4D97-AF65-F5344CB8AC3E}">
        <p14:creationId xmlns:p14="http://schemas.microsoft.com/office/powerpoint/2010/main" val="124531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2000"/>
                                  </p:stCondLst>
                                  <p:childTnLst>
                                    <p:cmd type="call" cmd="playFrom(0.0)">
                                      <p:cBhvr>
                                        <p:cTn id="9" dur="807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E=PPT-Template-2019" id="{A7E8624A-4572-4213-A695-23FF1DCACA69}" vid="{21F08CFD-6947-445A-9300-F1623AD23E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F8C91AD7FBD842BBC8D09C8AE7A0D9" ma:contentTypeVersion="11" ma:contentTypeDescription="Create a new document." ma:contentTypeScope="" ma:versionID="673666d0efa1054fa301331e0b91d772">
  <xsd:schema xmlns:xsd="http://www.w3.org/2001/XMLSchema" xmlns:xs="http://www.w3.org/2001/XMLSchema" xmlns:p="http://schemas.microsoft.com/office/2006/metadata/properties" xmlns:ns2="fe9349aa-2a7b-4b0f-953a-e4785b95af91" xmlns:ns3="d66c9721-97da-4702-b7dc-01ad0aa0659e" targetNamespace="http://schemas.microsoft.com/office/2006/metadata/properties" ma:root="true" ma:fieldsID="47d80f9498f40411369a4404b97ae593" ns2:_="" ns3:_="">
    <xsd:import namespace="fe9349aa-2a7b-4b0f-953a-e4785b95af91"/>
    <xsd:import namespace="d66c9721-97da-4702-b7dc-01ad0aa065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9349aa-2a7b-4b0f-953a-e4785b95af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6c9721-97da-4702-b7dc-01ad0aa0659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408BAD-381E-4B47-8EF7-DFD947A93931}">
  <ds:schemaRefs>
    <ds:schemaRef ds:uri="d66c9721-97da-4702-b7dc-01ad0aa0659e"/>
    <ds:schemaRef ds:uri="fe9349aa-2a7b-4b0f-953a-e4785b95af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CB0D16F-EFC1-447F-BABE-F87D3C9D3EAD}">
  <ds:schemaRefs>
    <ds:schemaRef ds:uri="http://schemas.microsoft.com/sharepoint/v3/contenttype/forms"/>
  </ds:schemaRefs>
</ds:datastoreItem>
</file>

<file path=customXml/itemProps3.xml><?xml version="1.0" encoding="utf-8"?>
<ds:datastoreItem xmlns:ds="http://schemas.openxmlformats.org/officeDocument/2006/customXml" ds:itemID="{D3306157-9F50-4E60-998B-BEDEA3943498}">
  <ds:schemaRefs>
    <ds:schemaRef ds:uri="d66c9721-97da-4702-b7dc-01ad0aa0659e"/>
    <ds:schemaRef ds:uri="fe9349aa-2a7b-4b0f-953a-e4785b95af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1272</TotalTime>
  <Words>793</Words>
  <Application>Microsoft Macintosh PowerPoint</Application>
  <PresentationFormat>On-screen Show (16:9)</PresentationFormat>
  <Paragraphs>98</Paragraphs>
  <Slides>28</Slides>
  <Notes>16</Notes>
  <HiddenSlides>0</HiddenSlides>
  <MMClips>13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Acumin Pro Condensed Light</vt:lpstr>
      <vt:lpstr>Acumin Pro ExtraCondensed Med</vt:lpstr>
      <vt:lpstr>Acumin Pro ExtraCondensed Smbd</vt:lpstr>
      <vt:lpstr>Arial</vt:lpstr>
      <vt:lpstr>Calibri</vt:lpstr>
      <vt:lpstr>Chiller</vt:lpstr>
      <vt:lpstr>Courier New</vt:lpstr>
      <vt:lpstr>Helvetica Neue</vt:lpstr>
      <vt:lpstr>Myriad Pro</vt:lpstr>
      <vt:lpstr>Myriad Pro Cond</vt:lpstr>
      <vt:lpstr>Roboto</vt:lpstr>
      <vt:lpstr>Wingdings</vt:lpstr>
      <vt:lpstr>1_Custom Design</vt:lpstr>
      <vt:lpstr>There’s No Place Like Econ and FinLit for the Holidays</vt:lpstr>
      <vt:lpstr>PowerPoint Presentation</vt:lpstr>
      <vt:lpstr>PowerPoint Presentation</vt:lpstr>
      <vt:lpstr>What to Expect in this Session</vt:lpstr>
      <vt:lpstr>Really, It’s Everywhere! </vt:lpstr>
      <vt:lpstr>Let’s Play a Game!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Source:    Curriculum Connections:</vt:lpstr>
      <vt:lpstr>Black Friday… The Price is Right</vt:lpstr>
      <vt:lpstr>Supporting Materials</vt:lpstr>
      <vt:lpstr>PowerPoint Presentation</vt:lpstr>
      <vt:lpstr>CONNECT WITH US!</vt:lpstr>
      <vt:lpstr>PowerPoint Presentation</vt:lpstr>
    </vt:vector>
  </TitlesOfParts>
  <Company>Nebraska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Fitzler, Rachel</dc:creator>
  <cp:lastModifiedBy>Alyse Pflanz</cp:lastModifiedBy>
  <cp:revision>67</cp:revision>
  <cp:lastPrinted>2018-06-04T23:40:59Z</cp:lastPrinted>
  <dcterms:created xsi:type="dcterms:W3CDTF">2017-10-04T18:45:05Z</dcterms:created>
  <dcterms:modified xsi:type="dcterms:W3CDTF">2021-05-20T02:32:33Z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0x0101006FF8C91AD7FBD842BBC8D09C8AE7A0D9</vt:lpwstr>
  </property>
  <property fmtid="{D5CDD505-2E9C-101B-9397-08002B2CF9AE}" pid="3" name="ArticulateGUID">
    <vt:lpwstr>D1439F7F-A7D9-4D21-B39D-07166B8F3FA5</vt:lpwstr>
  </property>
  <property fmtid="{D5CDD505-2E9C-101B-9397-08002B2CF9AE}" pid="4" name="ArticulatePath">
    <vt:lpwstr>https://needucation.sharepoint.com/sites/msteams_0e14ff/Shared Documents/Marketing and Communication/PowerPoints/CTE-PPT-Template-1-2020</vt:lpwstr>
  </property>
</Properties>
</file>